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
  </p:notesMasterIdLst>
  <p:sldIdLst>
    <p:sldId id="256" r:id="rId2"/>
    <p:sldId id="262" r:id="rId3"/>
    <p:sldId id="258" r:id="rId4"/>
    <p:sldId id="260" r:id="rId5"/>
    <p:sldId id="264" r:id="rId6"/>
    <p:sldId id="265" r:id="rId7"/>
    <p:sldId id="259" r:id="rId8"/>
    <p:sldId id="266" r:id="rId9"/>
    <p:sldId id="270" r:id="rId10"/>
    <p:sldId id="269" r:id="rId11"/>
    <p:sldId id="267" r:id="rId12"/>
    <p:sldId id="268"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C9B8EBE-204A-4BC6-BECE-6214EC2A6E51}" v="27" dt="2024-07-30T18:36:58.25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8735" autoAdjust="0"/>
  </p:normalViewPr>
  <p:slideViewPr>
    <p:cSldViewPr snapToGrid="0">
      <p:cViewPr varScale="1">
        <p:scale>
          <a:sx n="51" d="100"/>
          <a:sy n="51" d="100"/>
        </p:scale>
        <p:origin x="1232" y="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2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19"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Ubaidullah Hassan" userId="30fb40439e39cbd2" providerId="LiveId" clId="{8C9B8EBE-204A-4BC6-BECE-6214EC2A6E51}"/>
    <pc:docChg chg="undo custSel addSld delSld modSld sldOrd">
      <pc:chgData name="Ubaidullah Hassan" userId="30fb40439e39cbd2" providerId="LiveId" clId="{8C9B8EBE-204A-4BC6-BECE-6214EC2A6E51}" dt="2024-07-30T18:47:10.839" v="9701" actId="255"/>
      <pc:docMkLst>
        <pc:docMk/>
      </pc:docMkLst>
      <pc:sldChg chg="modSp new mod">
        <pc:chgData name="Ubaidullah Hassan" userId="30fb40439e39cbd2" providerId="LiveId" clId="{8C9B8EBE-204A-4BC6-BECE-6214EC2A6E51}" dt="2024-07-29T15:07:19.067" v="2756" actId="1076"/>
        <pc:sldMkLst>
          <pc:docMk/>
          <pc:sldMk cId="736655862" sldId="256"/>
        </pc:sldMkLst>
        <pc:spChg chg="mod">
          <ac:chgData name="Ubaidullah Hassan" userId="30fb40439e39cbd2" providerId="LiveId" clId="{8C9B8EBE-204A-4BC6-BECE-6214EC2A6E51}" dt="2024-07-29T15:07:15.829" v="2755" actId="20577"/>
          <ac:spMkLst>
            <pc:docMk/>
            <pc:sldMk cId="736655862" sldId="256"/>
            <ac:spMk id="2" creationId="{51016E9B-90C0-CEEA-8E85-91752C5FA0E6}"/>
          </ac:spMkLst>
        </pc:spChg>
        <pc:spChg chg="mod">
          <ac:chgData name="Ubaidullah Hassan" userId="30fb40439e39cbd2" providerId="LiveId" clId="{8C9B8EBE-204A-4BC6-BECE-6214EC2A6E51}" dt="2024-07-29T15:07:19.067" v="2756" actId="1076"/>
          <ac:spMkLst>
            <pc:docMk/>
            <pc:sldMk cId="736655862" sldId="256"/>
            <ac:spMk id="3" creationId="{43784459-321B-4272-91F6-9B3497A2AA04}"/>
          </ac:spMkLst>
        </pc:spChg>
      </pc:sldChg>
      <pc:sldChg chg="addSp delSp modSp new del mod modNotesTx">
        <pc:chgData name="Ubaidullah Hassan" userId="30fb40439e39cbd2" providerId="LiveId" clId="{8C9B8EBE-204A-4BC6-BECE-6214EC2A6E51}" dt="2024-07-29T15:03:13.822" v="2667" actId="47"/>
        <pc:sldMkLst>
          <pc:docMk/>
          <pc:sldMk cId="2169767763" sldId="257"/>
        </pc:sldMkLst>
        <pc:spChg chg="mod">
          <ac:chgData name="Ubaidullah Hassan" userId="30fb40439e39cbd2" providerId="LiveId" clId="{8C9B8EBE-204A-4BC6-BECE-6214EC2A6E51}" dt="2024-07-29T14:58:57.997" v="2666" actId="20577"/>
          <ac:spMkLst>
            <pc:docMk/>
            <pc:sldMk cId="2169767763" sldId="257"/>
            <ac:spMk id="2" creationId="{B6BE0601-E5CD-7285-6EDA-38A1FB0CC0EC}"/>
          </ac:spMkLst>
        </pc:spChg>
        <pc:spChg chg="del">
          <ac:chgData name="Ubaidullah Hassan" userId="30fb40439e39cbd2" providerId="LiveId" clId="{8C9B8EBE-204A-4BC6-BECE-6214EC2A6E51}" dt="2024-07-15T16:21:21.093" v="436"/>
          <ac:spMkLst>
            <pc:docMk/>
            <pc:sldMk cId="2169767763" sldId="257"/>
            <ac:spMk id="3" creationId="{D70EA338-54DC-6654-9CA2-87AB12355155}"/>
          </ac:spMkLst>
        </pc:spChg>
        <pc:spChg chg="add mod">
          <ac:chgData name="Ubaidullah Hassan" userId="30fb40439e39cbd2" providerId="LiveId" clId="{8C9B8EBE-204A-4BC6-BECE-6214EC2A6E51}" dt="2024-07-15T17:41:45.247" v="1370" actId="1076"/>
          <ac:spMkLst>
            <pc:docMk/>
            <pc:sldMk cId="2169767763" sldId="257"/>
            <ac:spMk id="6" creationId="{CCCE33A3-3C4F-63EA-B299-918BCE7D25CC}"/>
          </ac:spMkLst>
        </pc:spChg>
        <pc:spChg chg="add del mod">
          <ac:chgData name="Ubaidullah Hassan" userId="30fb40439e39cbd2" providerId="LiveId" clId="{8C9B8EBE-204A-4BC6-BECE-6214EC2A6E51}" dt="2024-07-15T17:10:36.610" v="806" actId="478"/>
          <ac:spMkLst>
            <pc:docMk/>
            <pc:sldMk cId="2169767763" sldId="257"/>
            <ac:spMk id="8" creationId="{BA9406E1-3A03-8750-CE67-562F05AAE865}"/>
          </ac:spMkLst>
        </pc:spChg>
        <pc:spChg chg="add mod">
          <ac:chgData name="Ubaidullah Hassan" userId="30fb40439e39cbd2" providerId="LiveId" clId="{8C9B8EBE-204A-4BC6-BECE-6214EC2A6E51}" dt="2024-07-15T17:41:53.858" v="1372" actId="1076"/>
          <ac:spMkLst>
            <pc:docMk/>
            <pc:sldMk cId="2169767763" sldId="257"/>
            <ac:spMk id="14" creationId="{73718188-EA47-6446-C8EC-F5D26D306DCE}"/>
          </ac:spMkLst>
        </pc:spChg>
        <pc:picChg chg="add del mod">
          <ac:chgData name="Ubaidullah Hassan" userId="30fb40439e39cbd2" providerId="LiveId" clId="{8C9B8EBE-204A-4BC6-BECE-6214EC2A6E51}" dt="2024-07-15T17:10:07.278" v="805" actId="478"/>
          <ac:picMkLst>
            <pc:docMk/>
            <pc:sldMk cId="2169767763" sldId="257"/>
            <ac:picMk id="5" creationId="{E9126B3E-44B6-CDA1-6C5D-8C21C82AC901}"/>
          </ac:picMkLst>
        </pc:picChg>
        <pc:picChg chg="add mod">
          <ac:chgData name="Ubaidullah Hassan" userId="30fb40439e39cbd2" providerId="LiveId" clId="{8C9B8EBE-204A-4BC6-BECE-6214EC2A6E51}" dt="2024-07-15T17:41:42.008" v="1369" actId="1076"/>
          <ac:picMkLst>
            <pc:docMk/>
            <pc:sldMk cId="2169767763" sldId="257"/>
            <ac:picMk id="10" creationId="{E8B79D62-A07B-A528-ABE2-39E208EE6F84}"/>
          </ac:picMkLst>
        </pc:picChg>
        <pc:picChg chg="add del mod">
          <ac:chgData name="Ubaidullah Hassan" userId="30fb40439e39cbd2" providerId="LiveId" clId="{8C9B8EBE-204A-4BC6-BECE-6214EC2A6E51}" dt="2024-07-15T17:19:14.590" v="822" actId="478"/>
          <ac:picMkLst>
            <pc:docMk/>
            <pc:sldMk cId="2169767763" sldId="257"/>
            <ac:picMk id="11" creationId="{CEC8B1DA-0EE5-B404-DE9E-5DA03D199660}"/>
          </ac:picMkLst>
        </pc:picChg>
        <pc:picChg chg="add mod">
          <ac:chgData name="Ubaidullah Hassan" userId="30fb40439e39cbd2" providerId="LiveId" clId="{8C9B8EBE-204A-4BC6-BECE-6214EC2A6E51}" dt="2024-07-15T17:41:47.806" v="1371" actId="1076"/>
          <ac:picMkLst>
            <pc:docMk/>
            <pc:sldMk cId="2169767763" sldId="257"/>
            <ac:picMk id="13" creationId="{FA9292A2-20A0-886C-8764-E61F4AB4A11D}"/>
          </ac:picMkLst>
        </pc:picChg>
      </pc:sldChg>
      <pc:sldChg chg="addSp delSp modSp new mod modNotesTx">
        <pc:chgData name="Ubaidullah Hassan" userId="30fb40439e39cbd2" providerId="LiveId" clId="{8C9B8EBE-204A-4BC6-BECE-6214EC2A6E51}" dt="2024-07-29T18:31:52.836" v="9405" actId="20577"/>
        <pc:sldMkLst>
          <pc:docMk/>
          <pc:sldMk cId="838170783" sldId="258"/>
        </pc:sldMkLst>
        <pc:spChg chg="mod">
          <ac:chgData name="Ubaidullah Hassan" userId="30fb40439e39cbd2" providerId="LiveId" clId="{8C9B8EBE-204A-4BC6-BECE-6214EC2A6E51}" dt="2024-07-29T17:09:59.272" v="4339" actId="1076"/>
          <ac:spMkLst>
            <pc:docMk/>
            <pc:sldMk cId="838170783" sldId="258"/>
            <ac:spMk id="2" creationId="{FA883F54-CEDB-838A-78E3-57D37D2A9AD2}"/>
          </ac:spMkLst>
        </pc:spChg>
        <pc:spChg chg="del">
          <ac:chgData name="Ubaidullah Hassan" userId="30fb40439e39cbd2" providerId="LiveId" clId="{8C9B8EBE-204A-4BC6-BECE-6214EC2A6E51}" dt="2024-07-15T17:39:52.861" v="1303" actId="478"/>
          <ac:spMkLst>
            <pc:docMk/>
            <pc:sldMk cId="838170783" sldId="258"/>
            <ac:spMk id="3" creationId="{5DF12FBE-A391-409D-6D17-71A1652724F5}"/>
          </ac:spMkLst>
        </pc:spChg>
        <pc:spChg chg="add del mod">
          <ac:chgData name="Ubaidullah Hassan" userId="30fb40439e39cbd2" providerId="LiveId" clId="{8C9B8EBE-204A-4BC6-BECE-6214EC2A6E51}" dt="2024-07-29T03:47:33.380" v="1929" actId="478"/>
          <ac:spMkLst>
            <pc:docMk/>
            <pc:sldMk cId="838170783" sldId="258"/>
            <ac:spMk id="6" creationId="{175DCAF8-7C65-E48D-25E0-4D151BD84B33}"/>
          </ac:spMkLst>
        </pc:spChg>
        <pc:spChg chg="add mod">
          <ac:chgData name="Ubaidullah Hassan" userId="30fb40439e39cbd2" providerId="LiveId" clId="{8C9B8EBE-204A-4BC6-BECE-6214EC2A6E51}" dt="2024-07-29T17:25:34.150" v="5927" actId="1076"/>
          <ac:spMkLst>
            <pc:docMk/>
            <pc:sldMk cId="838170783" sldId="258"/>
            <ac:spMk id="7" creationId="{56B722FA-8E51-A548-9EC9-DC4595B11DCB}"/>
          </ac:spMkLst>
        </pc:spChg>
        <pc:picChg chg="add mod modCrop">
          <ac:chgData name="Ubaidullah Hassan" userId="30fb40439e39cbd2" providerId="LiveId" clId="{8C9B8EBE-204A-4BC6-BECE-6214EC2A6E51}" dt="2024-07-29T17:10:04.583" v="4340" actId="1076"/>
          <ac:picMkLst>
            <pc:docMk/>
            <pc:sldMk cId="838170783" sldId="258"/>
            <ac:picMk id="4" creationId="{F94B3B62-483C-5285-0B4C-A5B5CC0887B7}"/>
          </ac:picMkLst>
        </pc:picChg>
        <pc:picChg chg="add del mod">
          <ac:chgData name="Ubaidullah Hassan" userId="30fb40439e39cbd2" providerId="LiveId" clId="{8C9B8EBE-204A-4BC6-BECE-6214EC2A6E51}" dt="2024-07-29T03:47:29.692" v="1928" actId="478"/>
          <ac:picMkLst>
            <pc:docMk/>
            <pc:sldMk cId="838170783" sldId="258"/>
            <ac:picMk id="5" creationId="{C0E562D0-9F65-A93E-DF2E-3950CF990A60}"/>
          </ac:picMkLst>
        </pc:picChg>
      </pc:sldChg>
      <pc:sldChg chg="addSp delSp modSp new mod modNotesTx">
        <pc:chgData name="Ubaidullah Hassan" userId="30fb40439e39cbd2" providerId="LiveId" clId="{8C9B8EBE-204A-4BC6-BECE-6214EC2A6E51}" dt="2024-07-30T18:47:10.839" v="9701" actId="255"/>
        <pc:sldMkLst>
          <pc:docMk/>
          <pc:sldMk cId="4022822111" sldId="259"/>
        </pc:sldMkLst>
        <pc:spChg chg="mod">
          <ac:chgData name="Ubaidullah Hassan" userId="30fb40439e39cbd2" providerId="LiveId" clId="{8C9B8EBE-204A-4BC6-BECE-6214EC2A6E51}" dt="2024-07-29T03:59:36.858" v="2270" actId="1076"/>
          <ac:spMkLst>
            <pc:docMk/>
            <pc:sldMk cId="4022822111" sldId="259"/>
            <ac:spMk id="2" creationId="{F52A0FE4-18F1-DA83-1B47-F4D0C3FB018F}"/>
          </ac:spMkLst>
        </pc:spChg>
        <pc:spChg chg="del mod">
          <ac:chgData name="Ubaidullah Hassan" userId="30fb40439e39cbd2" providerId="LiveId" clId="{8C9B8EBE-204A-4BC6-BECE-6214EC2A6E51}" dt="2024-07-15T17:51:12.014" v="1564" actId="478"/>
          <ac:spMkLst>
            <pc:docMk/>
            <pc:sldMk cId="4022822111" sldId="259"/>
            <ac:spMk id="3" creationId="{0A9194E0-6D85-641F-3946-A1AE21518B94}"/>
          </ac:spMkLst>
        </pc:spChg>
        <pc:spChg chg="add mod">
          <ac:chgData name="Ubaidullah Hassan" userId="30fb40439e39cbd2" providerId="LiveId" clId="{8C9B8EBE-204A-4BC6-BECE-6214EC2A6E51}" dt="2024-07-30T18:46:38.954" v="9697" actId="255"/>
          <ac:spMkLst>
            <pc:docMk/>
            <pc:sldMk cId="4022822111" sldId="259"/>
            <ac:spMk id="5" creationId="{E4F3B742-FA3D-6E82-F73F-D3D736062F0C}"/>
          </ac:spMkLst>
        </pc:spChg>
        <pc:spChg chg="add del mod">
          <ac:chgData name="Ubaidullah Hassan" userId="30fb40439e39cbd2" providerId="LiveId" clId="{8C9B8EBE-204A-4BC6-BECE-6214EC2A6E51}" dt="2024-07-15T17:51:17.469" v="1566" actId="478"/>
          <ac:spMkLst>
            <pc:docMk/>
            <pc:sldMk cId="4022822111" sldId="259"/>
            <ac:spMk id="5" creationId="{FF0C5A63-A14E-988E-7D20-911FCE00324C}"/>
          </ac:spMkLst>
        </pc:spChg>
        <pc:spChg chg="add del mod">
          <ac:chgData name="Ubaidullah Hassan" userId="30fb40439e39cbd2" providerId="LiveId" clId="{8C9B8EBE-204A-4BC6-BECE-6214EC2A6E51}" dt="2024-07-15T17:53:12.170" v="1569" actId="478"/>
          <ac:spMkLst>
            <pc:docMk/>
            <pc:sldMk cId="4022822111" sldId="259"/>
            <ac:spMk id="6" creationId="{B15AE6D0-E5F2-71DB-FB2E-8D72E3CC9334}"/>
          </ac:spMkLst>
        </pc:spChg>
        <pc:spChg chg="add mod">
          <ac:chgData name="Ubaidullah Hassan" userId="30fb40439e39cbd2" providerId="LiveId" clId="{8C9B8EBE-204A-4BC6-BECE-6214EC2A6E51}" dt="2024-07-30T18:47:10.839" v="9701" actId="255"/>
          <ac:spMkLst>
            <pc:docMk/>
            <pc:sldMk cId="4022822111" sldId="259"/>
            <ac:spMk id="6" creationId="{C8EB98C1-6C59-229E-8A5E-94F98671F6AA}"/>
          </ac:spMkLst>
        </pc:spChg>
        <pc:spChg chg="add del mod">
          <ac:chgData name="Ubaidullah Hassan" userId="30fb40439e39cbd2" providerId="LiveId" clId="{8C9B8EBE-204A-4BC6-BECE-6214EC2A6E51}" dt="2024-07-29T03:55:02.553" v="2143" actId="478"/>
          <ac:spMkLst>
            <pc:docMk/>
            <pc:sldMk cId="4022822111" sldId="259"/>
            <ac:spMk id="7" creationId="{3D78BC23-A052-29F6-2FAC-3B622233F8CF}"/>
          </ac:spMkLst>
        </pc:spChg>
        <pc:spChg chg="add mod">
          <ac:chgData name="Ubaidullah Hassan" userId="30fb40439e39cbd2" providerId="LiveId" clId="{8C9B8EBE-204A-4BC6-BECE-6214EC2A6E51}" dt="2024-07-30T18:46:44.292" v="9698" actId="255"/>
          <ac:spMkLst>
            <pc:docMk/>
            <pc:sldMk cId="4022822111" sldId="259"/>
            <ac:spMk id="8" creationId="{7CBB7E63-0749-2704-E2E9-A5C9360B64A2}"/>
          </ac:spMkLst>
        </pc:spChg>
        <pc:spChg chg="add mod">
          <ac:chgData name="Ubaidullah Hassan" userId="30fb40439e39cbd2" providerId="LiveId" clId="{8C9B8EBE-204A-4BC6-BECE-6214EC2A6E51}" dt="2024-07-30T18:46:51.398" v="9699" actId="255"/>
          <ac:spMkLst>
            <pc:docMk/>
            <pc:sldMk cId="4022822111" sldId="259"/>
            <ac:spMk id="11" creationId="{360B8776-BE8D-3CC6-EAA4-97F6E687FA5E}"/>
          </ac:spMkLst>
        </pc:spChg>
        <pc:spChg chg="add mod">
          <ac:chgData name="Ubaidullah Hassan" userId="30fb40439e39cbd2" providerId="LiveId" clId="{8C9B8EBE-204A-4BC6-BECE-6214EC2A6E51}" dt="2024-07-30T18:41:15.975" v="9689" actId="1076"/>
          <ac:spMkLst>
            <pc:docMk/>
            <pc:sldMk cId="4022822111" sldId="259"/>
            <ac:spMk id="12" creationId="{F674396E-1144-6720-4AD4-913BA88CD795}"/>
          </ac:spMkLst>
        </pc:spChg>
        <pc:picChg chg="add mod">
          <ac:chgData name="Ubaidullah Hassan" userId="30fb40439e39cbd2" providerId="LiveId" clId="{8C9B8EBE-204A-4BC6-BECE-6214EC2A6E51}" dt="2024-07-29T03:56:08.690" v="2176" actId="1076"/>
          <ac:picMkLst>
            <pc:docMk/>
            <pc:sldMk cId="4022822111" sldId="259"/>
            <ac:picMk id="4" creationId="{B31D418D-53D0-7A1C-9B9B-2F18ECE6B09D}"/>
          </ac:picMkLst>
        </pc:picChg>
        <pc:picChg chg="add mod">
          <ac:chgData name="Ubaidullah Hassan" userId="30fb40439e39cbd2" providerId="LiveId" clId="{8C9B8EBE-204A-4BC6-BECE-6214EC2A6E51}" dt="2024-07-30T18:41:19.513" v="9691" actId="1076"/>
          <ac:picMkLst>
            <pc:docMk/>
            <pc:sldMk cId="4022822111" sldId="259"/>
            <ac:picMk id="10" creationId="{EAD67F59-B6A9-BF06-D8FA-AEB5C6232060}"/>
          </ac:picMkLst>
        </pc:picChg>
      </pc:sldChg>
      <pc:sldChg chg="addSp delSp modSp add mod modNotesTx">
        <pc:chgData name="Ubaidullah Hassan" userId="30fb40439e39cbd2" providerId="LiveId" clId="{8C9B8EBE-204A-4BC6-BECE-6214EC2A6E51}" dt="2024-07-29T18:02:28.024" v="7370" actId="20577"/>
        <pc:sldMkLst>
          <pc:docMk/>
          <pc:sldMk cId="702243003" sldId="260"/>
        </pc:sldMkLst>
        <pc:spChg chg="mod ord">
          <ac:chgData name="Ubaidullah Hassan" userId="30fb40439e39cbd2" providerId="LiveId" clId="{8C9B8EBE-204A-4BC6-BECE-6214EC2A6E51}" dt="2024-07-29T17:46:15.947" v="6314" actId="1076"/>
          <ac:spMkLst>
            <pc:docMk/>
            <pc:sldMk cId="702243003" sldId="260"/>
            <ac:spMk id="2" creationId="{F52A0FE4-18F1-DA83-1B47-F4D0C3FB018F}"/>
          </ac:spMkLst>
        </pc:spChg>
        <pc:spChg chg="del">
          <ac:chgData name="Ubaidullah Hassan" userId="30fb40439e39cbd2" providerId="LiveId" clId="{8C9B8EBE-204A-4BC6-BECE-6214EC2A6E51}" dt="2024-07-15T18:07:54.152" v="1841" actId="478"/>
          <ac:spMkLst>
            <pc:docMk/>
            <pc:sldMk cId="702243003" sldId="260"/>
            <ac:spMk id="7" creationId="{3D78BC23-A052-29F6-2FAC-3B622233F8CF}"/>
          </ac:spMkLst>
        </pc:spChg>
        <pc:picChg chg="add mod">
          <ac:chgData name="Ubaidullah Hassan" userId="30fb40439e39cbd2" providerId="LiveId" clId="{8C9B8EBE-204A-4BC6-BECE-6214EC2A6E51}" dt="2024-07-29T17:46:12.195" v="6313" actId="1076"/>
          <ac:picMkLst>
            <pc:docMk/>
            <pc:sldMk cId="702243003" sldId="260"/>
            <ac:picMk id="4" creationId="{D3E2C1C2-DEBA-707C-12B3-500CA5FD1396}"/>
          </ac:picMkLst>
        </pc:picChg>
      </pc:sldChg>
      <pc:sldChg chg="new del">
        <pc:chgData name="Ubaidullah Hassan" userId="30fb40439e39cbd2" providerId="LiveId" clId="{8C9B8EBE-204A-4BC6-BECE-6214EC2A6E51}" dt="2024-07-15T18:07:40.570" v="1826" actId="47"/>
        <pc:sldMkLst>
          <pc:docMk/>
          <pc:sldMk cId="4200260443" sldId="260"/>
        </pc:sldMkLst>
      </pc:sldChg>
      <pc:sldChg chg="new del">
        <pc:chgData name="Ubaidullah Hassan" userId="30fb40439e39cbd2" providerId="LiveId" clId="{8C9B8EBE-204A-4BC6-BECE-6214EC2A6E51}" dt="2024-07-29T03:44:26.119" v="1849" actId="47"/>
        <pc:sldMkLst>
          <pc:docMk/>
          <pc:sldMk cId="4074556481" sldId="261"/>
        </pc:sldMkLst>
      </pc:sldChg>
      <pc:sldChg chg="addSp delSp modSp add mod modNotesTx">
        <pc:chgData name="Ubaidullah Hassan" userId="30fb40439e39cbd2" providerId="LiveId" clId="{8C9B8EBE-204A-4BC6-BECE-6214EC2A6E51}" dt="2024-07-29T17:05:02.263" v="4335" actId="20577"/>
        <pc:sldMkLst>
          <pc:docMk/>
          <pc:sldMk cId="918216554" sldId="262"/>
        </pc:sldMkLst>
        <pc:spChg chg="mod">
          <ac:chgData name="Ubaidullah Hassan" userId="30fb40439e39cbd2" providerId="LiveId" clId="{8C9B8EBE-204A-4BC6-BECE-6214EC2A6E51}" dt="2024-07-29T15:09:06.486" v="2837" actId="1076"/>
          <ac:spMkLst>
            <pc:docMk/>
            <pc:sldMk cId="918216554" sldId="262"/>
            <ac:spMk id="2" creationId="{B6BE0601-E5CD-7285-6EDA-38A1FB0CC0EC}"/>
          </ac:spMkLst>
        </pc:spChg>
        <pc:spChg chg="del">
          <ac:chgData name="Ubaidullah Hassan" userId="30fb40439e39cbd2" providerId="LiveId" clId="{8C9B8EBE-204A-4BC6-BECE-6214EC2A6E51}" dt="2024-07-29T03:44:54.592" v="1855" actId="478"/>
          <ac:spMkLst>
            <pc:docMk/>
            <pc:sldMk cId="918216554" sldId="262"/>
            <ac:spMk id="6" creationId="{CCCE33A3-3C4F-63EA-B299-918BCE7D25CC}"/>
          </ac:spMkLst>
        </pc:spChg>
        <pc:spChg chg="del">
          <ac:chgData name="Ubaidullah Hassan" userId="30fb40439e39cbd2" providerId="LiveId" clId="{8C9B8EBE-204A-4BC6-BECE-6214EC2A6E51}" dt="2024-07-29T03:44:52.866" v="1854" actId="478"/>
          <ac:spMkLst>
            <pc:docMk/>
            <pc:sldMk cId="918216554" sldId="262"/>
            <ac:spMk id="14" creationId="{73718188-EA47-6446-C8EC-F5D26D306DCE}"/>
          </ac:spMkLst>
        </pc:spChg>
        <pc:picChg chg="add mod">
          <ac:chgData name="Ubaidullah Hassan" userId="30fb40439e39cbd2" providerId="LiveId" clId="{8C9B8EBE-204A-4BC6-BECE-6214EC2A6E51}" dt="2024-07-29T15:09:16.244" v="2838" actId="1076"/>
          <ac:picMkLst>
            <pc:docMk/>
            <pc:sldMk cId="918216554" sldId="262"/>
            <ac:picMk id="4" creationId="{7FEF39D4-FC5C-2301-2D53-11304A234C39}"/>
          </ac:picMkLst>
        </pc:picChg>
        <pc:picChg chg="del">
          <ac:chgData name="Ubaidullah Hassan" userId="30fb40439e39cbd2" providerId="LiveId" clId="{8C9B8EBE-204A-4BC6-BECE-6214EC2A6E51}" dt="2024-07-29T03:44:30.234" v="1851" actId="478"/>
          <ac:picMkLst>
            <pc:docMk/>
            <pc:sldMk cId="918216554" sldId="262"/>
            <ac:picMk id="10" creationId="{E8B79D62-A07B-A528-ABE2-39E208EE6F84}"/>
          </ac:picMkLst>
        </pc:picChg>
        <pc:picChg chg="del">
          <ac:chgData name="Ubaidullah Hassan" userId="30fb40439e39cbd2" providerId="LiveId" clId="{8C9B8EBE-204A-4BC6-BECE-6214EC2A6E51}" dt="2024-07-29T03:44:29.806" v="1850" actId="478"/>
          <ac:picMkLst>
            <pc:docMk/>
            <pc:sldMk cId="918216554" sldId="262"/>
            <ac:picMk id="13" creationId="{FA9292A2-20A0-886C-8764-E61F4AB4A11D}"/>
          </ac:picMkLst>
        </pc:picChg>
      </pc:sldChg>
      <pc:sldChg chg="new del">
        <pc:chgData name="Ubaidullah Hassan" userId="30fb40439e39cbd2" providerId="LiveId" clId="{8C9B8EBE-204A-4BC6-BECE-6214EC2A6E51}" dt="2024-07-29T03:53:36.164" v="2097" actId="47"/>
        <pc:sldMkLst>
          <pc:docMk/>
          <pc:sldMk cId="537841898" sldId="263"/>
        </pc:sldMkLst>
      </pc:sldChg>
      <pc:sldChg chg="addSp delSp modSp add mod modNotesTx">
        <pc:chgData name="Ubaidullah Hassan" userId="30fb40439e39cbd2" providerId="LiveId" clId="{8C9B8EBE-204A-4BC6-BECE-6214EC2A6E51}" dt="2024-07-29T18:39:48.729" v="9595" actId="20577"/>
        <pc:sldMkLst>
          <pc:docMk/>
          <pc:sldMk cId="2679299928" sldId="264"/>
        </pc:sldMkLst>
        <pc:spChg chg="mod">
          <ac:chgData name="Ubaidullah Hassan" userId="30fb40439e39cbd2" providerId="LiveId" clId="{8C9B8EBE-204A-4BC6-BECE-6214EC2A6E51}" dt="2024-07-29T17:46:38.300" v="6323" actId="1076"/>
          <ac:spMkLst>
            <pc:docMk/>
            <pc:sldMk cId="2679299928" sldId="264"/>
            <ac:spMk id="2" creationId="{F52A0FE4-18F1-DA83-1B47-F4D0C3FB018F}"/>
          </ac:spMkLst>
        </pc:spChg>
        <pc:picChg chg="del">
          <ac:chgData name="Ubaidullah Hassan" userId="30fb40439e39cbd2" providerId="LiveId" clId="{8C9B8EBE-204A-4BC6-BECE-6214EC2A6E51}" dt="2024-07-29T03:54:06.036" v="2098" actId="478"/>
          <ac:picMkLst>
            <pc:docMk/>
            <pc:sldMk cId="2679299928" sldId="264"/>
            <ac:picMk id="4" creationId="{D3E2C1C2-DEBA-707C-12B3-500CA5FD1396}"/>
          </ac:picMkLst>
        </pc:picChg>
        <pc:picChg chg="add mod">
          <ac:chgData name="Ubaidullah Hassan" userId="30fb40439e39cbd2" providerId="LiveId" clId="{8C9B8EBE-204A-4BC6-BECE-6214EC2A6E51}" dt="2024-07-29T17:46:41.356" v="6324" actId="1076"/>
          <ac:picMkLst>
            <pc:docMk/>
            <pc:sldMk cId="2679299928" sldId="264"/>
            <ac:picMk id="5" creationId="{6E9A8706-ACEA-69D2-59E2-4F1A3F89908B}"/>
          </ac:picMkLst>
        </pc:picChg>
      </pc:sldChg>
      <pc:sldChg chg="addSp delSp modSp add mod modAnim modNotesTx">
        <pc:chgData name="Ubaidullah Hassan" userId="30fb40439e39cbd2" providerId="LiveId" clId="{8C9B8EBE-204A-4BC6-BECE-6214EC2A6E51}" dt="2024-07-29T19:03:09.670" v="9596"/>
        <pc:sldMkLst>
          <pc:docMk/>
          <pc:sldMk cId="1142097189" sldId="265"/>
        </pc:sldMkLst>
        <pc:spChg chg="mod">
          <ac:chgData name="Ubaidullah Hassan" userId="30fb40439e39cbd2" providerId="LiveId" clId="{8C9B8EBE-204A-4BC6-BECE-6214EC2A6E51}" dt="2024-07-29T03:58:53.666" v="2188" actId="1076"/>
          <ac:spMkLst>
            <pc:docMk/>
            <pc:sldMk cId="1142097189" sldId="265"/>
            <ac:spMk id="2" creationId="{F52A0FE4-18F1-DA83-1B47-F4D0C3FB018F}"/>
          </ac:spMkLst>
        </pc:spChg>
        <pc:spChg chg="del">
          <ac:chgData name="Ubaidullah Hassan" userId="30fb40439e39cbd2" providerId="LiveId" clId="{8C9B8EBE-204A-4BC6-BECE-6214EC2A6E51}" dt="2024-07-29T03:58:15.579" v="2183" actId="478"/>
          <ac:spMkLst>
            <pc:docMk/>
            <pc:sldMk cId="1142097189" sldId="265"/>
            <ac:spMk id="5" creationId="{E4F3B742-FA3D-6E82-F73F-D3D736062F0C}"/>
          </ac:spMkLst>
        </pc:spChg>
        <pc:picChg chg="add mod">
          <ac:chgData name="Ubaidullah Hassan" userId="30fb40439e39cbd2" providerId="LiveId" clId="{8C9B8EBE-204A-4BC6-BECE-6214EC2A6E51}" dt="2024-07-29T03:58:49.026" v="2187" actId="1076"/>
          <ac:picMkLst>
            <pc:docMk/>
            <pc:sldMk cId="1142097189" sldId="265"/>
            <ac:picMk id="3" creationId="{C3DAD2CA-E4DA-2314-E8FC-AA7E2FEFBB8E}"/>
          </ac:picMkLst>
        </pc:picChg>
        <pc:picChg chg="del">
          <ac:chgData name="Ubaidullah Hassan" userId="30fb40439e39cbd2" providerId="LiveId" clId="{8C9B8EBE-204A-4BC6-BECE-6214EC2A6E51}" dt="2024-07-29T03:58:14.576" v="2182" actId="478"/>
          <ac:picMkLst>
            <pc:docMk/>
            <pc:sldMk cId="1142097189" sldId="265"/>
            <ac:picMk id="4" creationId="{B31D418D-53D0-7A1C-9B9B-2F18ECE6B09D}"/>
          </ac:picMkLst>
        </pc:picChg>
        <pc:picChg chg="add del">
          <ac:chgData name="Ubaidullah Hassan" userId="30fb40439e39cbd2" providerId="LiveId" clId="{8C9B8EBE-204A-4BC6-BECE-6214EC2A6E51}" dt="2024-07-29T15:04:11.791" v="2668" actId="478"/>
          <ac:picMkLst>
            <pc:docMk/>
            <pc:sldMk cId="1142097189" sldId="265"/>
            <ac:picMk id="7" creationId="{6DEF0E93-A02E-E965-5ACE-AA5CAAEA7A10}"/>
          </ac:picMkLst>
        </pc:picChg>
      </pc:sldChg>
      <pc:sldChg chg="addSp delSp modSp add mod modNotesTx">
        <pc:chgData name="Ubaidullah Hassan" userId="30fb40439e39cbd2" providerId="LiveId" clId="{8C9B8EBE-204A-4BC6-BECE-6214EC2A6E51}" dt="2024-07-29T18:23:12.967" v="9353" actId="20577"/>
        <pc:sldMkLst>
          <pc:docMk/>
          <pc:sldMk cId="2575056488" sldId="266"/>
        </pc:sldMkLst>
        <pc:spChg chg="mod">
          <ac:chgData name="Ubaidullah Hassan" userId="30fb40439e39cbd2" providerId="LiveId" clId="{8C9B8EBE-204A-4BC6-BECE-6214EC2A6E51}" dt="2024-07-29T04:06:59.856" v="2574" actId="1076"/>
          <ac:spMkLst>
            <pc:docMk/>
            <pc:sldMk cId="2575056488" sldId="266"/>
            <ac:spMk id="2" creationId="{F52A0FE4-18F1-DA83-1B47-F4D0C3FB018F}"/>
          </ac:spMkLst>
        </pc:spChg>
        <pc:spChg chg="del">
          <ac:chgData name="Ubaidullah Hassan" userId="30fb40439e39cbd2" providerId="LiveId" clId="{8C9B8EBE-204A-4BC6-BECE-6214EC2A6E51}" dt="2024-07-29T04:03:52.617" v="2440" actId="478"/>
          <ac:spMkLst>
            <pc:docMk/>
            <pc:sldMk cId="2575056488" sldId="266"/>
            <ac:spMk id="5" creationId="{E4F3B742-FA3D-6E82-F73F-D3D736062F0C}"/>
          </ac:spMkLst>
        </pc:spChg>
        <pc:spChg chg="del">
          <ac:chgData name="Ubaidullah Hassan" userId="30fb40439e39cbd2" providerId="LiveId" clId="{8C9B8EBE-204A-4BC6-BECE-6214EC2A6E51}" dt="2024-07-29T04:03:50.708" v="2439" actId="478"/>
          <ac:spMkLst>
            <pc:docMk/>
            <pc:sldMk cId="2575056488" sldId="266"/>
            <ac:spMk id="6" creationId="{C8EB98C1-6C59-229E-8A5E-94F98671F6AA}"/>
          </ac:spMkLst>
        </pc:spChg>
        <pc:picChg chg="del">
          <ac:chgData name="Ubaidullah Hassan" userId="30fb40439e39cbd2" providerId="LiveId" clId="{8C9B8EBE-204A-4BC6-BECE-6214EC2A6E51}" dt="2024-07-29T04:03:49.021" v="2438" actId="478"/>
          <ac:picMkLst>
            <pc:docMk/>
            <pc:sldMk cId="2575056488" sldId="266"/>
            <ac:picMk id="4" creationId="{B31D418D-53D0-7A1C-9B9B-2F18ECE6B09D}"/>
          </ac:picMkLst>
        </pc:picChg>
        <pc:picChg chg="add mod">
          <ac:chgData name="Ubaidullah Hassan" userId="30fb40439e39cbd2" providerId="LiveId" clId="{8C9B8EBE-204A-4BC6-BECE-6214EC2A6E51}" dt="2024-07-29T04:06:03.209" v="2569" actId="1076"/>
          <ac:picMkLst>
            <pc:docMk/>
            <pc:sldMk cId="2575056488" sldId="266"/>
            <ac:picMk id="7" creationId="{0DF23147-7869-848C-4B77-38EC537EE842}"/>
          </ac:picMkLst>
        </pc:picChg>
        <pc:picChg chg="add mod">
          <ac:chgData name="Ubaidullah Hassan" userId="30fb40439e39cbd2" providerId="LiveId" clId="{8C9B8EBE-204A-4BC6-BECE-6214EC2A6E51}" dt="2024-07-29T04:06:47.345" v="2573" actId="1076"/>
          <ac:picMkLst>
            <pc:docMk/>
            <pc:sldMk cId="2575056488" sldId="266"/>
            <ac:picMk id="9" creationId="{04F197CE-2E70-C8E6-3CAB-694F22637084}"/>
          </ac:picMkLst>
        </pc:picChg>
        <pc:picChg chg="add del mod">
          <ac:chgData name="Ubaidullah Hassan" userId="30fb40439e39cbd2" providerId="LiveId" clId="{8C9B8EBE-204A-4BC6-BECE-6214EC2A6E51}" dt="2024-07-29T04:13:03.894" v="2663" actId="478"/>
          <ac:picMkLst>
            <pc:docMk/>
            <pc:sldMk cId="2575056488" sldId="266"/>
            <ac:picMk id="11" creationId="{60D408B4-F74F-1700-114C-CF87D427932C}"/>
          </ac:picMkLst>
        </pc:picChg>
      </pc:sldChg>
      <pc:sldChg chg="addSp delSp modSp add mod">
        <pc:chgData name="Ubaidullah Hassan" userId="30fb40439e39cbd2" providerId="LiveId" clId="{8C9B8EBE-204A-4BC6-BECE-6214EC2A6E51}" dt="2024-07-29T04:10:14.518" v="2628" actId="2711"/>
        <pc:sldMkLst>
          <pc:docMk/>
          <pc:sldMk cId="546832838" sldId="267"/>
        </pc:sldMkLst>
        <pc:spChg chg="del">
          <ac:chgData name="Ubaidullah Hassan" userId="30fb40439e39cbd2" providerId="LiveId" clId="{8C9B8EBE-204A-4BC6-BECE-6214EC2A6E51}" dt="2024-07-29T04:08:46.586" v="2578" actId="478"/>
          <ac:spMkLst>
            <pc:docMk/>
            <pc:sldMk cId="546832838" sldId="267"/>
            <ac:spMk id="2" creationId="{F52A0FE4-18F1-DA83-1B47-F4D0C3FB018F}"/>
          </ac:spMkLst>
        </pc:spChg>
        <pc:spChg chg="add mod">
          <ac:chgData name="Ubaidullah Hassan" userId="30fb40439e39cbd2" providerId="LiveId" clId="{8C9B8EBE-204A-4BC6-BECE-6214EC2A6E51}" dt="2024-07-29T04:10:14.518" v="2628" actId="2711"/>
          <ac:spMkLst>
            <pc:docMk/>
            <pc:sldMk cId="546832838" sldId="267"/>
            <ac:spMk id="4" creationId="{526010F8-A2D9-D9C4-C321-788939E272DD}"/>
          </ac:spMkLst>
        </pc:spChg>
        <pc:picChg chg="add mod">
          <ac:chgData name="Ubaidullah Hassan" userId="30fb40439e39cbd2" providerId="LiveId" clId="{8C9B8EBE-204A-4BC6-BECE-6214EC2A6E51}" dt="2024-07-29T04:09:44.895" v="2586" actId="1076"/>
          <ac:picMkLst>
            <pc:docMk/>
            <pc:sldMk cId="546832838" sldId="267"/>
            <ac:picMk id="6" creationId="{B0277F4E-6CAF-E499-8D73-D00BA4E5E2E9}"/>
          </ac:picMkLst>
        </pc:picChg>
        <pc:picChg chg="del">
          <ac:chgData name="Ubaidullah Hassan" userId="30fb40439e39cbd2" providerId="LiveId" clId="{8C9B8EBE-204A-4BC6-BECE-6214EC2A6E51}" dt="2024-07-29T04:08:42.924" v="2576" actId="478"/>
          <ac:picMkLst>
            <pc:docMk/>
            <pc:sldMk cId="546832838" sldId="267"/>
            <ac:picMk id="7" creationId="{0DF23147-7869-848C-4B77-38EC537EE842}"/>
          </ac:picMkLst>
        </pc:picChg>
        <pc:picChg chg="del">
          <ac:chgData name="Ubaidullah Hassan" userId="30fb40439e39cbd2" providerId="LiveId" clId="{8C9B8EBE-204A-4BC6-BECE-6214EC2A6E51}" dt="2024-07-29T04:08:43.385" v="2577" actId="478"/>
          <ac:picMkLst>
            <pc:docMk/>
            <pc:sldMk cId="546832838" sldId="267"/>
            <ac:picMk id="9" creationId="{04F197CE-2E70-C8E6-3CAB-694F22637084}"/>
          </ac:picMkLst>
        </pc:picChg>
      </pc:sldChg>
      <pc:sldChg chg="addSp delSp modSp add mod">
        <pc:chgData name="Ubaidullah Hassan" userId="30fb40439e39cbd2" providerId="LiveId" clId="{8C9B8EBE-204A-4BC6-BECE-6214EC2A6E51}" dt="2024-07-29T04:11:45.183" v="2647" actId="14100"/>
        <pc:sldMkLst>
          <pc:docMk/>
          <pc:sldMk cId="59132706" sldId="268"/>
        </pc:sldMkLst>
        <pc:spChg chg="del">
          <ac:chgData name="Ubaidullah Hassan" userId="30fb40439e39cbd2" providerId="LiveId" clId="{8C9B8EBE-204A-4BC6-BECE-6214EC2A6E51}" dt="2024-07-29T04:11:38.569" v="2642" actId="478"/>
          <ac:spMkLst>
            <pc:docMk/>
            <pc:sldMk cId="59132706" sldId="268"/>
            <ac:spMk id="2" creationId="{F52A0FE4-18F1-DA83-1B47-F4D0C3FB018F}"/>
          </ac:spMkLst>
        </pc:spChg>
        <pc:spChg chg="add del mod">
          <ac:chgData name="Ubaidullah Hassan" userId="30fb40439e39cbd2" providerId="LiveId" clId="{8C9B8EBE-204A-4BC6-BECE-6214EC2A6E51}" dt="2024-07-29T04:11:43.556" v="2645" actId="478"/>
          <ac:spMkLst>
            <pc:docMk/>
            <pc:sldMk cId="59132706" sldId="268"/>
            <ac:spMk id="4" creationId="{1A4DE1FB-7864-7721-13EC-BAD5F30DB4DA}"/>
          </ac:spMkLst>
        </pc:spChg>
        <pc:picChg chg="del">
          <ac:chgData name="Ubaidullah Hassan" userId="30fb40439e39cbd2" providerId="LiveId" clId="{8C9B8EBE-204A-4BC6-BECE-6214EC2A6E51}" dt="2024-07-29T04:11:25.171" v="2632" actId="478"/>
          <ac:picMkLst>
            <pc:docMk/>
            <pc:sldMk cId="59132706" sldId="268"/>
            <ac:picMk id="7" creationId="{0DF23147-7869-848C-4B77-38EC537EE842}"/>
          </ac:picMkLst>
        </pc:picChg>
        <pc:picChg chg="del">
          <ac:chgData name="Ubaidullah Hassan" userId="30fb40439e39cbd2" providerId="LiveId" clId="{8C9B8EBE-204A-4BC6-BECE-6214EC2A6E51}" dt="2024-07-29T04:11:26.583" v="2634" actId="478"/>
          <ac:picMkLst>
            <pc:docMk/>
            <pc:sldMk cId="59132706" sldId="268"/>
            <ac:picMk id="9" creationId="{04F197CE-2E70-C8E6-3CAB-694F22637084}"/>
          </ac:picMkLst>
        </pc:picChg>
        <pc:picChg chg="add del mod">
          <ac:chgData name="Ubaidullah Hassan" userId="30fb40439e39cbd2" providerId="LiveId" clId="{8C9B8EBE-204A-4BC6-BECE-6214EC2A6E51}" dt="2024-07-29T04:11:45.183" v="2647" actId="14100"/>
          <ac:picMkLst>
            <pc:docMk/>
            <pc:sldMk cId="59132706" sldId="268"/>
            <ac:picMk id="11" creationId="{60D408B4-F74F-1700-114C-CF87D427932C}"/>
          </ac:picMkLst>
        </pc:picChg>
      </pc:sldChg>
      <pc:sldChg chg="addSp delSp modSp add mod ord delAnim">
        <pc:chgData name="Ubaidullah Hassan" userId="30fb40439e39cbd2" providerId="LiveId" clId="{8C9B8EBE-204A-4BC6-BECE-6214EC2A6E51}" dt="2024-07-29T04:13:06.138" v="2665"/>
        <pc:sldMkLst>
          <pc:docMk/>
          <pc:sldMk cId="1831246762" sldId="269"/>
        </pc:sldMkLst>
        <pc:spChg chg="del">
          <ac:chgData name="Ubaidullah Hassan" userId="30fb40439e39cbd2" providerId="LiveId" clId="{8C9B8EBE-204A-4BC6-BECE-6214EC2A6E51}" dt="2024-07-29T04:12:45.424" v="2656" actId="478"/>
          <ac:spMkLst>
            <pc:docMk/>
            <pc:sldMk cId="1831246762" sldId="269"/>
            <ac:spMk id="2" creationId="{F52A0FE4-18F1-DA83-1B47-F4D0C3FB018F}"/>
          </ac:spMkLst>
        </pc:spChg>
        <pc:spChg chg="add del mod">
          <ac:chgData name="Ubaidullah Hassan" userId="30fb40439e39cbd2" providerId="LiveId" clId="{8C9B8EBE-204A-4BC6-BECE-6214EC2A6E51}" dt="2024-07-29T04:12:47.951" v="2658" actId="478"/>
          <ac:spMkLst>
            <pc:docMk/>
            <pc:sldMk cId="1831246762" sldId="269"/>
            <ac:spMk id="5" creationId="{26CA27BB-A4F1-C1E3-4DB9-A42FE28774A4}"/>
          </ac:spMkLst>
        </pc:spChg>
        <pc:picChg chg="del">
          <ac:chgData name="Ubaidullah Hassan" userId="30fb40439e39cbd2" providerId="LiveId" clId="{8C9B8EBE-204A-4BC6-BECE-6214EC2A6E51}" dt="2024-07-29T04:12:38.023" v="2652" actId="478"/>
          <ac:picMkLst>
            <pc:docMk/>
            <pc:sldMk cId="1831246762" sldId="269"/>
            <ac:picMk id="3" creationId="{C3DAD2CA-E4DA-2314-E8FC-AA7E2FEFBB8E}"/>
          </ac:picMkLst>
        </pc:picChg>
        <pc:picChg chg="mod">
          <ac:chgData name="Ubaidullah Hassan" userId="30fb40439e39cbd2" providerId="LiveId" clId="{8C9B8EBE-204A-4BC6-BECE-6214EC2A6E51}" dt="2024-07-29T04:12:51.295" v="2661" actId="1076"/>
          <ac:picMkLst>
            <pc:docMk/>
            <pc:sldMk cId="1831246762" sldId="269"/>
            <ac:picMk id="7" creationId="{6DEF0E93-A02E-E965-5ACE-AA5CAAEA7A10}"/>
          </ac:picMkLst>
        </pc:picChg>
      </pc:sldChg>
      <pc:sldChg chg="addSp delSp modSp add mod modNotesTx">
        <pc:chgData name="Ubaidullah Hassan" userId="30fb40439e39cbd2" providerId="LiveId" clId="{8C9B8EBE-204A-4BC6-BECE-6214EC2A6E51}" dt="2024-07-29T18:26:07.787" v="9395" actId="1076"/>
        <pc:sldMkLst>
          <pc:docMk/>
          <pc:sldMk cId="4052809573" sldId="270"/>
        </pc:sldMkLst>
        <pc:spChg chg="mod">
          <ac:chgData name="Ubaidullah Hassan" userId="30fb40439e39cbd2" providerId="LiveId" clId="{8C9B8EBE-204A-4BC6-BECE-6214EC2A6E51}" dt="2024-07-29T18:23:52.988" v="9377" actId="1076"/>
          <ac:spMkLst>
            <pc:docMk/>
            <pc:sldMk cId="4052809573" sldId="270"/>
            <ac:spMk id="2" creationId="{F52A0FE4-18F1-DA83-1B47-F4D0C3FB018F}"/>
          </ac:spMkLst>
        </pc:spChg>
        <pc:spChg chg="add mod">
          <ac:chgData name="Ubaidullah Hassan" userId="30fb40439e39cbd2" providerId="LiveId" clId="{8C9B8EBE-204A-4BC6-BECE-6214EC2A6E51}" dt="2024-07-29T18:26:07.787" v="9395" actId="1076"/>
          <ac:spMkLst>
            <pc:docMk/>
            <pc:sldMk cId="4052809573" sldId="270"/>
            <ac:spMk id="3" creationId="{731518CE-C463-4876-6238-5A5812243E8A}"/>
          </ac:spMkLst>
        </pc:spChg>
        <pc:picChg chg="del">
          <ac:chgData name="Ubaidullah Hassan" userId="30fb40439e39cbd2" providerId="LiveId" clId="{8C9B8EBE-204A-4BC6-BECE-6214EC2A6E51}" dt="2024-07-29T18:23:32.668" v="9355" actId="478"/>
          <ac:picMkLst>
            <pc:docMk/>
            <pc:sldMk cId="4052809573" sldId="270"/>
            <ac:picMk id="7" creationId="{0DF23147-7869-848C-4B77-38EC537EE842}"/>
          </ac:picMkLst>
        </pc:picChg>
        <pc:picChg chg="del">
          <ac:chgData name="Ubaidullah Hassan" userId="30fb40439e39cbd2" providerId="LiveId" clId="{8C9B8EBE-204A-4BC6-BECE-6214EC2A6E51}" dt="2024-07-29T18:23:33.151" v="9356" actId="478"/>
          <ac:picMkLst>
            <pc:docMk/>
            <pc:sldMk cId="4052809573" sldId="270"/>
            <ac:picMk id="9" creationId="{04F197CE-2E70-C8E6-3CAB-694F22637084}"/>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5E82188-BE64-4ACE-9574-1DDCEDC44088}" type="datetimeFigureOut">
              <a:rPr lang="en-US" smtClean="0"/>
              <a:t>7/28/2024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9C4B929-3DB5-4170-8F2D-B1ADF91D5B69}" type="slidenum">
              <a:rPr lang="en-US" smtClean="0"/>
              <a:t>‹#›</a:t>
            </a:fld>
            <a:endParaRPr lang="en-US"/>
          </a:p>
        </p:txBody>
      </p:sp>
    </p:spTree>
    <p:extLst>
      <p:ext uri="{BB962C8B-B14F-4D97-AF65-F5344CB8AC3E}">
        <p14:creationId xmlns:p14="http://schemas.microsoft.com/office/powerpoint/2010/main" val="10879708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-2HA can undergo both photoisomerization and ESIPT, with both of these mechanisms giving potential for applications with </a:t>
            </a:r>
            <a:r>
              <a:rPr lang="en-US" dirty="0" err="1"/>
              <a:t>photocontrolled</a:t>
            </a:r>
            <a:r>
              <a:rPr lang="en-US" dirty="0"/>
              <a:t> materials</a:t>
            </a:r>
          </a:p>
          <a:p>
            <a:endParaRPr lang="en-US" dirty="0"/>
          </a:p>
          <a:p>
            <a:r>
              <a:rPr lang="en-US" dirty="0"/>
              <a:t>-Here is the molecule in its most stable ground state form, trans-enol. There are two benzene rings that are planar and connected with two </a:t>
            </a:r>
            <a:r>
              <a:rPr lang="en-US" dirty="0" err="1"/>
              <a:t>nitrogens</a:t>
            </a:r>
            <a:r>
              <a:rPr lang="en-US" dirty="0"/>
              <a:t>. And then there is an ortho substituted O-H group on one of the rings.</a:t>
            </a:r>
          </a:p>
          <a:p>
            <a:endParaRPr lang="en-US" dirty="0"/>
          </a:p>
          <a:p>
            <a:r>
              <a:rPr lang="en-US" dirty="0"/>
              <a:t>-When the molecule absorbs light it can be photoexcited to the second excited state S2, then in the dark S1 state it can either undergo isomerization, so </a:t>
            </a:r>
            <a:r>
              <a:rPr lang="en-US" dirty="0" err="1"/>
              <a:t>twisiting</a:t>
            </a:r>
            <a:r>
              <a:rPr lang="en-US" dirty="0"/>
              <a:t> into the cis-enol form, or proton transfer into the keto form which is then followed by </a:t>
            </a:r>
            <a:r>
              <a:rPr lang="en-US" dirty="0" err="1"/>
              <a:t>twisiting</a:t>
            </a:r>
            <a:r>
              <a:rPr lang="en-US" dirty="0"/>
              <a:t> </a:t>
            </a:r>
          </a:p>
          <a:p>
            <a:endParaRPr lang="en-US" dirty="0"/>
          </a:p>
          <a:p>
            <a:r>
              <a:rPr lang="en-US" dirty="0"/>
              <a:t>-Some previous work has been done on this </a:t>
            </a:r>
            <a:r>
              <a:rPr lang="en-US" dirty="0" err="1"/>
              <a:t>moluelce</a:t>
            </a:r>
            <a:r>
              <a:rPr lang="en-US" dirty="0"/>
              <a:t> using static multi-reference methods, but we want to further map out the potential energy surface using since </a:t>
            </a:r>
            <a:r>
              <a:rPr lang="en-US" dirty="0" err="1"/>
              <a:t>theres</a:t>
            </a:r>
            <a:r>
              <a:rPr lang="en-US" dirty="0"/>
              <a:t> a variety of paths this molecule can take when non-</a:t>
            </a:r>
            <a:r>
              <a:rPr lang="en-US" dirty="0" err="1"/>
              <a:t>radiatvly</a:t>
            </a:r>
            <a:r>
              <a:rPr lang="en-US" dirty="0"/>
              <a:t> relaxing down to the ground state from the second excited state. There is a lack of research on the dynamics of the molecule us ab initio methods, which we aim to address with the TAB code </a:t>
            </a:r>
          </a:p>
          <a:p>
            <a:endParaRPr lang="en-US" dirty="0"/>
          </a:p>
          <a:p>
            <a:endParaRPr lang="en-US" dirty="0"/>
          </a:p>
        </p:txBody>
      </p:sp>
      <p:sp>
        <p:nvSpPr>
          <p:cNvPr id="4" name="Slide Number Placeholder 3"/>
          <p:cNvSpPr>
            <a:spLocks noGrp="1"/>
          </p:cNvSpPr>
          <p:nvPr>
            <p:ph type="sldNum" sz="quarter" idx="5"/>
          </p:nvPr>
        </p:nvSpPr>
        <p:spPr/>
        <p:txBody>
          <a:bodyPr/>
          <a:lstStyle/>
          <a:p>
            <a:fld id="{E9C4B929-3DB5-4170-8F2D-B1ADF91D5B69}" type="slidenum">
              <a:rPr lang="en-US" smtClean="0"/>
              <a:t>2</a:t>
            </a:fld>
            <a:endParaRPr lang="en-US"/>
          </a:p>
        </p:txBody>
      </p:sp>
    </p:spTree>
    <p:extLst>
      <p:ext uri="{BB962C8B-B14F-4D97-AF65-F5344CB8AC3E}">
        <p14:creationId xmlns:p14="http://schemas.microsoft.com/office/powerpoint/2010/main" val="24056014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the plot of optimized FOMO-CASCI energies with CASPT2 energies written in italic below. The lines represent minima and the cones represent conical intersections between the three states. The ground state is shown in green, the S1 state is shown in red and the S2 state is yellow.</a:t>
            </a:r>
          </a:p>
          <a:p>
            <a:endParaRPr lang="en-US" dirty="0"/>
          </a:p>
          <a:p>
            <a:r>
              <a:rPr lang="en-US" dirty="0"/>
              <a:t>-Starting at the ground state trans-enol geometry, the molecule is photoexcited to the Frank-</a:t>
            </a:r>
            <a:r>
              <a:rPr lang="en-US" dirty="0" err="1"/>
              <a:t>condon</a:t>
            </a:r>
            <a:r>
              <a:rPr lang="en-US" dirty="0"/>
              <a:t> point on the S2 state and then it has options for how it relaxes down. We found two main pathways: an Enol </a:t>
            </a:r>
            <a:r>
              <a:rPr lang="en-US" dirty="0" err="1"/>
              <a:t>twisiting</a:t>
            </a:r>
            <a:r>
              <a:rPr lang="en-US" dirty="0"/>
              <a:t> path to the left and a proton transfer path to the right.</a:t>
            </a:r>
          </a:p>
          <a:p>
            <a:endParaRPr lang="en-US" dirty="0"/>
          </a:p>
          <a:p>
            <a:pPr marL="0" indent="0">
              <a:buFontTx/>
              <a:buNone/>
            </a:pPr>
            <a:r>
              <a:rPr lang="en-US" dirty="0"/>
              <a:t>-So going to the left from this conical intersection the molecule then has two options for </a:t>
            </a:r>
            <a:r>
              <a:rPr lang="en-US" dirty="0" err="1"/>
              <a:t>twisiting</a:t>
            </a:r>
            <a:r>
              <a:rPr lang="en-US" dirty="0"/>
              <a:t> in the enol form to a conical intersection</a:t>
            </a:r>
          </a:p>
          <a:p>
            <a:pPr marL="0" indent="0">
              <a:buFontTx/>
              <a:buNone/>
            </a:pPr>
            <a:endParaRPr lang="en-US" dirty="0"/>
          </a:p>
          <a:p>
            <a:pPr marL="0" indent="0">
              <a:buFontTx/>
              <a:buNone/>
            </a:pPr>
            <a:r>
              <a:rPr lang="en-US" dirty="0"/>
              <a:t>-going to the right the molecule can undergo proton transfer to get near this trans-keto minima in the S1 state and then again there are two options for conical intersections, but we see that this keto twisting conical intersection is much more </a:t>
            </a:r>
            <a:r>
              <a:rPr lang="en-US" dirty="0" err="1"/>
              <a:t>energically</a:t>
            </a:r>
            <a:r>
              <a:rPr lang="en-US" dirty="0"/>
              <a:t> </a:t>
            </a:r>
            <a:r>
              <a:rPr lang="en-US" dirty="0" err="1"/>
              <a:t>favoiable</a:t>
            </a:r>
            <a:r>
              <a:rPr lang="en-US" dirty="0"/>
              <a:t>.</a:t>
            </a:r>
          </a:p>
          <a:p>
            <a:pPr marL="0" indent="0">
              <a:buFontTx/>
              <a:buNone/>
            </a:pPr>
            <a:endParaRPr lang="en-US" dirty="0"/>
          </a:p>
          <a:p>
            <a:pPr marL="0" indent="0">
              <a:buFontTx/>
              <a:buNone/>
            </a:pPr>
            <a:r>
              <a:rPr lang="en-US" dirty="0"/>
              <a:t>-since FOMO-CASCI is the </a:t>
            </a:r>
            <a:r>
              <a:rPr lang="en-US" dirty="0" err="1"/>
              <a:t>electrnic</a:t>
            </a:r>
            <a:r>
              <a:rPr lang="en-US" dirty="0"/>
              <a:t> structure method that we use for our dynamics simulations, its important to establish its limitations by looking at barriers for some of these processes</a:t>
            </a:r>
          </a:p>
        </p:txBody>
      </p:sp>
      <p:sp>
        <p:nvSpPr>
          <p:cNvPr id="4" name="Slide Number Placeholder 3"/>
          <p:cNvSpPr>
            <a:spLocks noGrp="1"/>
          </p:cNvSpPr>
          <p:nvPr>
            <p:ph type="sldNum" sz="quarter" idx="5"/>
          </p:nvPr>
        </p:nvSpPr>
        <p:spPr/>
        <p:txBody>
          <a:bodyPr/>
          <a:lstStyle/>
          <a:p>
            <a:fld id="{E9C4B929-3DB5-4170-8F2D-B1ADF91D5B69}" type="slidenum">
              <a:rPr lang="en-US" smtClean="0"/>
              <a:t>3</a:t>
            </a:fld>
            <a:endParaRPr lang="en-US"/>
          </a:p>
        </p:txBody>
      </p:sp>
    </p:spTree>
    <p:extLst>
      <p:ext uri="{BB962C8B-B14F-4D97-AF65-F5344CB8AC3E}">
        <p14:creationId xmlns:p14="http://schemas.microsoft.com/office/powerpoint/2010/main" val="27368379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the Linearly Interpolated Internal Coordinate path for proton transfer on the S1 state, so we give it the starting trans-enol geometry and the ending trans-keto minima on the S1 state and it searches for the minimum energy path between the two.</a:t>
            </a:r>
          </a:p>
          <a:p>
            <a:endParaRPr lang="en-US" dirty="0"/>
          </a:p>
          <a:p>
            <a:r>
              <a:rPr lang="en-US" dirty="0"/>
              <a:t>-The optimizations at each point are done with FOMO-CASCI and single point CASPT2 calculations are done on those geometries.</a:t>
            </a:r>
          </a:p>
          <a:p>
            <a:endParaRPr lang="en-US" dirty="0"/>
          </a:p>
          <a:p>
            <a:r>
              <a:rPr lang="en-US" dirty="0"/>
              <a:t>-We see that the FOMO-CASCI slightly overestimates the barrier when compared to CASPT2</a:t>
            </a:r>
          </a:p>
          <a:p>
            <a:endParaRPr lang="en-US" dirty="0"/>
          </a:p>
          <a:p>
            <a:r>
              <a:rPr lang="en-US" dirty="0"/>
              <a:t>-but overall the process is barrierless, so we would expect this to happen relatively fast on the S1 state</a:t>
            </a:r>
          </a:p>
        </p:txBody>
      </p:sp>
      <p:sp>
        <p:nvSpPr>
          <p:cNvPr id="4" name="Slide Number Placeholder 3"/>
          <p:cNvSpPr>
            <a:spLocks noGrp="1"/>
          </p:cNvSpPr>
          <p:nvPr>
            <p:ph type="sldNum" sz="quarter" idx="5"/>
          </p:nvPr>
        </p:nvSpPr>
        <p:spPr/>
        <p:txBody>
          <a:bodyPr/>
          <a:lstStyle/>
          <a:p>
            <a:fld id="{E9C4B929-3DB5-4170-8F2D-B1ADF91D5B69}" type="slidenum">
              <a:rPr lang="en-US" smtClean="0"/>
              <a:t>4</a:t>
            </a:fld>
            <a:endParaRPr lang="en-US"/>
          </a:p>
        </p:txBody>
      </p:sp>
    </p:spTree>
    <p:extLst>
      <p:ext uri="{BB962C8B-B14F-4D97-AF65-F5344CB8AC3E}">
        <p14:creationId xmlns:p14="http://schemas.microsoft.com/office/powerpoint/2010/main" val="36443191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here is the Path for twisting from the Trans-Keto minima to the conical intersection on the S1 state, so after proton </a:t>
            </a:r>
            <a:r>
              <a:rPr lang="en-US" dirty="0" err="1"/>
              <a:t>trasnfer</a:t>
            </a:r>
            <a:endParaRPr lang="en-US" dirty="0"/>
          </a:p>
          <a:p>
            <a:endParaRPr lang="en-US" dirty="0"/>
          </a:p>
          <a:p>
            <a:r>
              <a:rPr lang="en-US" dirty="0"/>
              <a:t>-This time there is an energy barrier that needs to be overcome</a:t>
            </a:r>
          </a:p>
          <a:p>
            <a:endParaRPr lang="en-US" dirty="0"/>
          </a:p>
          <a:p>
            <a:r>
              <a:rPr lang="en-US" dirty="0"/>
              <a:t>-again FOMO-CASCI overestimates this barrier, which means our dynamics simulations might overestimate the time trajectories on these paths spend on the S1 state</a:t>
            </a:r>
          </a:p>
          <a:p>
            <a:endParaRPr lang="en-US" dirty="0"/>
          </a:p>
          <a:p>
            <a:r>
              <a:rPr lang="en-US" dirty="0"/>
              <a:t>-so we’ve studied what the different paths look like but to actually study the ratios of branching into these paths we turn to our dynamics simulations</a:t>
            </a:r>
          </a:p>
        </p:txBody>
      </p:sp>
      <p:sp>
        <p:nvSpPr>
          <p:cNvPr id="4" name="Slide Number Placeholder 3"/>
          <p:cNvSpPr>
            <a:spLocks noGrp="1"/>
          </p:cNvSpPr>
          <p:nvPr>
            <p:ph type="sldNum" sz="quarter" idx="5"/>
          </p:nvPr>
        </p:nvSpPr>
        <p:spPr/>
        <p:txBody>
          <a:bodyPr/>
          <a:lstStyle/>
          <a:p>
            <a:fld id="{E9C4B929-3DB5-4170-8F2D-B1ADF91D5B69}" type="slidenum">
              <a:rPr lang="en-US" smtClean="0"/>
              <a:t>5</a:t>
            </a:fld>
            <a:endParaRPr lang="en-US"/>
          </a:p>
        </p:txBody>
      </p:sp>
    </p:spTree>
    <p:extLst>
      <p:ext uri="{BB962C8B-B14F-4D97-AF65-F5344CB8AC3E}">
        <p14:creationId xmlns:p14="http://schemas.microsoft.com/office/powerpoint/2010/main" val="41927295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a:t>
            </a:r>
            <a:r>
              <a:rPr lang="en-US" dirty="0" err="1"/>
              <a:t>heres</a:t>
            </a:r>
            <a:r>
              <a:rPr lang="en-US" dirty="0"/>
              <a:t> an example of one of our trajectories using TAB</a:t>
            </a:r>
          </a:p>
          <a:p>
            <a:endParaRPr lang="en-US" dirty="0"/>
          </a:p>
          <a:p>
            <a:r>
              <a:rPr lang="en-US" dirty="0"/>
              <a:t>-the molecule starts on the S2 state and quickly relaxes down to S1 from some vibrations.</a:t>
            </a:r>
          </a:p>
          <a:p>
            <a:endParaRPr lang="en-US" dirty="0"/>
          </a:p>
          <a:p>
            <a:r>
              <a:rPr lang="en-US" dirty="0"/>
              <a:t>-then proton transfer occurs quickly on the S1 state since we saw it was a barrierless process</a:t>
            </a:r>
          </a:p>
          <a:p>
            <a:endParaRPr lang="en-US" dirty="0"/>
          </a:p>
          <a:p>
            <a:r>
              <a:rPr lang="en-US" dirty="0"/>
              <a:t>-now we see that the twisting takes a lot more time since we saw a barrier for that process</a:t>
            </a:r>
          </a:p>
        </p:txBody>
      </p:sp>
      <p:sp>
        <p:nvSpPr>
          <p:cNvPr id="4" name="Slide Number Placeholder 3"/>
          <p:cNvSpPr>
            <a:spLocks noGrp="1"/>
          </p:cNvSpPr>
          <p:nvPr>
            <p:ph type="sldNum" sz="quarter" idx="5"/>
          </p:nvPr>
        </p:nvSpPr>
        <p:spPr/>
        <p:txBody>
          <a:bodyPr/>
          <a:lstStyle/>
          <a:p>
            <a:fld id="{E9C4B929-3DB5-4170-8F2D-B1ADF91D5B69}" type="slidenum">
              <a:rPr lang="en-US" smtClean="0"/>
              <a:t>6</a:t>
            </a:fld>
            <a:endParaRPr lang="en-US"/>
          </a:p>
        </p:txBody>
      </p:sp>
    </p:spTree>
    <p:extLst>
      <p:ext uri="{BB962C8B-B14F-4D97-AF65-F5344CB8AC3E}">
        <p14:creationId xmlns:p14="http://schemas.microsoft.com/office/powerpoint/2010/main" val="1128310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ran 9 different initial conditions and saw that 5 </a:t>
            </a:r>
            <a:r>
              <a:rPr lang="en-US" dirty="0" err="1"/>
              <a:t>tejectories</a:t>
            </a:r>
            <a:r>
              <a:rPr lang="en-US" dirty="0"/>
              <a:t> went on the proton transfer path and 4 went to the enol twisting path</a:t>
            </a:r>
          </a:p>
          <a:p>
            <a:endParaRPr lang="en-US" dirty="0"/>
          </a:p>
          <a:p>
            <a:r>
              <a:rPr lang="en-US" dirty="0"/>
              <a:t>-the average lifetime on S2 was 5 fs so pretty much noting interesting happens on S2 like we saw</a:t>
            </a:r>
          </a:p>
          <a:p>
            <a:endParaRPr lang="en-US" dirty="0"/>
          </a:p>
          <a:p>
            <a:r>
              <a:rPr lang="en-US" dirty="0"/>
              <a:t>-for the proton transfer paths we saw an </a:t>
            </a:r>
            <a:r>
              <a:rPr lang="en-US" dirty="0" err="1"/>
              <a:t>everage</a:t>
            </a:r>
            <a:r>
              <a:rPr lang="en-US" dirty="0"/>
              <a:t> tome of 322 fs to get to the ground state and 231 fs for the enol </a:t>
            </a:r>
            <a:r>
              <a:rPr lang="en-US" dirty="0" err="1"/>
              <a:t>twisiting</a:t>
            </a:r>
            <a:r>
              <a:rPr lang="en-US" dirty="0"/>
              <a:t> path. This is likely due to the barrier that is involved with the keto-</a:t>
            </a:r>
            <a:r>
              <a:rPr lang="en-US" dirty="0" err="1"/>
              <a:t>twisiting</a:t>
            </a:r>
            <a:r>
              <a:rPr lang="en-US" dirty="0"/>
              <a:t> at the end of the proton transfer path</a:t>
            </a:r>
          </a:p>
        </p:txBody>
      </p:sp>
      <p:sp>
        <p:nvSpPr>
          <p:cNvPr id="4" name="Slide Number Placeholder 3"/>
          <p:cNvSpPr>
            <a:spLocks noGrp="1"/>
          </p:cNvSpPr>
          <p:nvPr>
            <p:ph type="sldNum" sz="quarter" idx="5"/>
          </p:nvPr>
        </p:nvSpPr>
        <p:spPr/>
        <p:txBody>
          <a:bodyPr/>
          <a:lstStyle/>
          <a:p>
            <a:fld id="{E9C4B929-3DB5-4170-8F2D-B1ADF91D5B69}" type="slidenum">
              <a:rPr lang="en-US" smtClean="0"/>
              <a:t>7</a:t>
            </a:fld>
            <a:endParaRPr lang="en-US"/>
          </a:p>
        </p:txBody>
      </p:sp>
    </p:spTree>
    <p:extLst>
      <p:ext uri="{BB962C8B-B14F-4D97-AF65-F5344CB8AC3E}">
        <p14:creationId xmlns:p14="http://schemas.microsoft.com/office/powerpoint/2010/main" val="39347151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the main problem is that for our TAB simulations the energy is not being conserved well. </a:t>
            </a:r>
          </a:p>
          <a:p>
            <a:endParaRPr lang="en-US" dirty="0"/>
          </a:p>
          <a:p>
            <a:r>
              <a:rPr lang="en-US" dirty="0"/>
              <a:t>-we see energy changes of around .1 </a:t>
            </a:r>
            <a:r>
              <a:rPr lang="en-US" dirty="0" err="1"/>
              <a:t>hartees</a:t>
            </a:r>
            <a:r>
              <a:rPr lang="en-US" dirty="0"/>
              <a:t> while what we should be aiming for is .01 </a:t>
            </a:r>
            <a:r>
              <a:rPr lang="en-US" dirty="0" err="1"/>
              <a:t>hartees</a:t>
            </a:r>
            <a:endParaRPr lang="en-US" dirty="0"/>
          </a:p>
          <a:p>
            <a:endParaRPr lang="en-US" dirty="0"/>
          </a:p>
          <a:p>
            <a:r>
              <a:rPr lang="en-US" dirty="0"/>
              <a:t>-a lot of effort this summer has been hoping to find a better active space which didn’t go well, one thing we might try is using AIMS</a:t>
            </a:r>
          </a:p>
        </p:txBody>
      </p:sp>
      <p:sp>
        <p:nvSpPr>
          <p:cNvPr id="4" name="Slide Number Placeholder 3"/>
          <p:cNvSpPr>
            <a:spLocks noGrp="1"/>
          </p:cNvSpPr>
          <p:nvPr>
            <p:ph type="sldNum" sz="quarter" idx="5"/>
          </p:nvPr>
        </p:nvSpPr>
        <p:spPr/>
        <p:txBody>
          <a:bodyPr/>
          <a:lstStyle/>
          <a:p>
            <a:fld id="{E9C4B929-3DB5-4170-8F2D-B1ADF91D5B69}" type="slidenum">
              <a:rPr lang="en-US" smtClean="0"/>
              <a:t>8</a:t>
            </a:fld>
            <a:endParaRPr lang="en-US"/>
          </a:p>
        </p:txBody>
      </p:sp>
    </p:spTree>
    <p:extLst>
      <p:ext uri="{BB962C8B-B14F-4D97-AF65-F5344CB8AC3E}">
        <p14:creationId xmlns:p14="http://schemas.microsoft.com/office/powerpoint/2010/main" val="6929169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9C4B929-3DB5-4170-8F2D-B1ADF91D5B69}" type="slidenum">
              <a:rPr lang="en-US" smtClean="0"/>
              <a:t>9</a:t>
            </a:fld>
            <a:endParaRPr lang="en-US"/>
          </a:p>
        </p:txBody>
      </p:sp>
    </p:spTree>
    <p:extLst>
      <p:ext uri="{BB962C8B-B14F-4D97-AF65-F5344CB8AC3E}">
        <p14:creationId xmlns:p14="http://schemas.microsoft.com/office/powerpoint/2010/main" val="8710865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CEDB24-BDB2-3547-099A-CE431E8BB36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0D2C7E7-0172-1F2C-058A-944A4E23EAD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32EC903-FBA1-2163-CE56-D857389B7D29}"/>
              </a:ext>
            </a:extLst>
          </p:cNvPr>
          <p:cNvSpPr>
            <a:spLocks noGrp="1"/>
          </p:cNvSpPr>
          <p:nvPr>
            <p:ph type="dt" sz="half" idx="10"/>
          </p:nvPr>
        </p:nvSpPr>
        <p:spPr/>
        <p:txBody>
          <a:bodyPr/>
          <a:lstStyle/>
          <a:p>
            <a:fld id="{DAA2F074-3AB6-4A86-82E6-7A840C4DBFD6}" type="datetimeFigureOut">
              <a:rPr lang="en-US" smtClean="0"/>
              <a:t>7/28/2024</a:t>
            </a:fld>
            <a:endParaRPr lang="en-US"/>
          </a:p>
        </p:txBody>
      </p:sp>
      <p:sp>
        <p:nvSpPr>
          <p:cNvPr id="5" name="Footer Placeholder 4">
            <a:extLst>
              <a:ext uri="{FF2B5EF4-FFF2-40B4-BE49-F238E27FC236}">
                <a16:creationId xmlns:a16="http://schemas.microsoft.com/office/drawing/2014/main" id="{F5B1A343-946C-E19F-79AE-F09E1CF71BC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C2AFE4B-05C6-C07C-AECA-8DD64A8694A9}"/>
              </a:ext>
            </a:extLst>
          </p:cNvPr>
          <p:cNvSpPr>
            <a:spLocks noGrp="1"/>
          </p:cNvSpPr>
          <p:nvPr>
            <p:ph type="sldNum" sz="quarter" idx="12"/>
          </p:nvPr>
        </p:nvSpPr>
        <p:spPr/>
        <p:txBody>
          <a:bodyPr/>
          <a:lstStyle/>
          <a:p>
            <a:fld id="{4260C8E5-4A52-45C7-BC6F-B317ADFA6D5B}" type="slidenum">
              <a:rPr lang="en-US" smtClean="0"/>
              <a:t>‹#›</a:t>
            </a:fld>
            <a:endParaRPr lang="en-US"/>
          </a:p>
        </p:txBody>
      </p:sp>
    </p:spTree>
    <p:extLst>
      <p:ext uri="{BB962C8B-B14F-4D97-AF65-F5344CB8AC3E}">
        <p14:creationId xmlns:p14="http://schemas.microsoft.com/office/powerpoint/2010/main" val="39292981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E03C72-B2E7-43B3-1750-0C3D9A5D3BB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C3252D2-A9A6-A16D-6467-46A2C67B644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D29334B-02D5-9444-AC9D-E92B16C3BF09}"/>
              </a:ext>
            </a:extLst>
          </p:cNvPr>
          <p:cNvSpPr>
            <a:spLocks noGrp="1"/>
          </p:cNvSpPr>
          <p:nvPr>
            <p:ph type="dt" sz="half" idx="10"/>
          </p:nvPr>
        </p:nvSpPr>
        <p:spPr/>
        <p:txBody>
          <a:bodyPr/>
          <a:lstStyle/>
          <a:p>
            <a:fld id="{DAA2F074-3AB6-4A86-82E6-7A840C4DBFD6}" type="datetimeFigureOut">
              <a:rPr lang="en-US" smtClean="0"/>
              <a:t>7/28/2024</a:t>
            </a:fld>
            <a:endParaRPr lang="en-US"/>
          </a:p>
        </p:txBody>
      </p:sp>
      <p:sp>
        <p:nvSpPr>
          <p:cNvPr id="5" name="Footer Placeholder 4">
            <a:extLst>
              <a:ext uri="{FF2B5EF4-FFF2-40B4-BE49-F238E27FC236}">
                <a16:creationId xmlns:a16="http://schemas.microsoft.com/office/drawing/2014/main" id="{CC7FCD68-CA1A-F86C-8B25-5384068A892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F04D41B-FEAF-B3E5-DA1B-AE03CBA8EBE6}"/>
              </a:ext>
            </a:extLst>
          </p:cNvPr>
          <p:cNvSpPr>
            <a:spLocks noGrp="1"/>
          </p:cNvSpPr>
          <p:nvPr>
            <p:ph type="sldNum" sz="quarter" idx="12"/>
          </p:nvPr>
        </p:nvSpPr>
        <p:spPr/>
        <p:txBody>
          <a:bodyPr/>
          <a:lstStyle/>
          <a:p>
            <a:fld id="{4260C8E5-4A52-45C7-BC6F-B317ADFA6D5B}" type="slidenum">
              <a:rPr lang="en-US" smtClean="0"/>
              <a:t>‹#›</a:t>
            </a:fld>
            <a:endParaRPr lang="en-US"/>
          </a:p>
        </p:txBody>
      </p:sp>
    </p:spTree>
    <p:extLst>
      <p:ext uri="{BB962C8B-B14F-4D97-AF65-F5344CB8AC3E}">
        <p14:creationId xmlns:p14="http://schemas.microsoft.com/office/powerpoint/2010/main" val="24319677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9220F7D-DEF9-2686-2A2B-17F4F777364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BA4CCFD-EB25-BACB-8285-30B36E2C9FD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1E21928-55E8-C8B4-7117-7D1B510E27CE}"/>
              </a:ext>
            </a:extLst>
          </p:cNvPr>
          <p:cNvSpPr>
            <a:spLocks noGrp="1"/>
          </p:cNvSpPr>
          <p:nvPr>
            <p:ph type="dt" sz="half" idx="10"/>
          </p:nvPr>
        </p:nvSpPr>
        <p:spPr/>
        <p:txBody>
          <a:bodyPr/>
          <a:lstStyle/>
          <a:p>
            <a:fld id="{DAA2F074-3AB6-4A86-82E6-7A840C4DBFD6}" type="datetimeFigureOut">
              <a:rPr lang="en-US" smtClean="0"/>
              <a:t>7/28/2024</a:t>
            </a:fld>
            <a:endParaRPr lang="en-US"/>
          </a:p>
        </p:txBody>
      </p:sp>
      <p:sp>
        <p:nvSpPr>
          <p:cNvPr id="5" name="Footer Placeholder 4">
            <a:extLst>
              <a:ext uri="{FF2B5EF4-FFF2-40B4-BE49-F238E27FC236}">
                <a16:creationId xmlns:a16="http://schemas.microsoft.com/office/drawing/2014/main" id="{68ED30BB-D3EB-6745-EC61-4CB7CEF451E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11B2DEB-B672-3135-3B56-DF3D90F946C4}"/>
              </a:ext>
            </a:extLst>
          </p:cNvPr>
          <p:cNvSpPr>
            <a:spLocks noGrp="1"/>
          </p:cNvSpPr>
          <p:nvPr>
            <p:ph type="sldNum" sz="quarter" idx="12"/>
          </p:nvPr>
        </p:nvSpPr>
        <p:spPr/>
        <p:txBody>
          <a:bodyPr/>
          <a:lstStyle/>
          <a:p>
            <a:fld id="{4260C8E5-4A52-45C7-BC6F-B317ADFA6D5B}" type="slidenum">
              <a:rPr lang="en-US" smtClean="0"/>
              <a:t>‹#›</a:t>
            </a:fld>
            <a:endParaRPr lang="en-US"/>
          </a:p>
        </p:txBody>
      </p:sp>
    </p:spTree>
    <p:extLst>
      <p:ext uri="{BB962C8B-B14F-4D97-AF65-F5344CB8AC3E}">
        <p14:creationId xmlns:p14="http://schemas.microsoft.com/office/powerpoint/2010/main" val="20242425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BBCB44-243F-61DA-E82D-63251DDB5D6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205B471-2463-382E-A0D3-85479A7FDD2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4CB1562-163C-6F48-FF9C-0481E9B20730}"/>
              </a:ext>
            </a:extLst>
          </p:cNvPr>
          <p:cNvSpPr>
            <a:spLocks noGrp="1"/>
          </p:cNvSpPr>
          <p:nvPr>
            <p:ph type="dt" sz="half" idx="10"/>
          </p:nvPr>
        </p:nvSpPr>
        <p:spPr/>
        <p:txBody>
          <a:bodyPr/>
          <a:lstStyle/>
          <a:p>
            <a:fld id="{DAA2F074-3AB6-4A86-82E6-7A840C4DBFD6}" type="datetimeFigureOut">
              <a:rPr lang="en-US" smtClean="0"/>
              <a:t>7/28/2024</a:t>
            </a:fld>
            <a:endParaRPr lang="en-US"/>
          </a:p>
        </p:txBody>
      </p:sp>
      <p:sp>
        <p:nvSpPr>
          <p:cNvPr id="5" name="Footer Placeholder 4">
            <a:extLst>
              <a:ext uri="{FF2B5EF4-FFF2-40B4-BE49-F238E27FC236}">
                <a16:creationId xmlns:a16="http://schemas.microsoft.com/office/drawing/2014/main" id="{3FF6859E-5457-D865-0D09-1B29A43D92D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4A594D9-7098-1F8B-3592-AD184231C8B7}"/>
              </a:ext>
            </a:extLst>
          </p:cNvPr>
          <p:cNvSpPr>
            <a:spLocks noGrp="1"/>
          </p:cNvSpPr>
          <p:nvPr>
            <p:ph type="sldNum" sz="quarter" idx="12"/>
          </p:nvPr>
        </p:nvSpPr>
        <p:spPr/>
        <p:txBody>
          <a:bodyPr/>
          <a:lstStyle/>
          <a:p>
            <a:fld id="{4260C8E5-4A52-45C7-BC6F-B317ADFA6D5B}" type="slidenum">
              <a:rPr lang="en-US" smtClean="0"/>
              <a:t>‹#›</a:t>
            </a:fld>
            <a:endParaRPr lang="en-US"/>
          </a:p>
        </p:txBody>
      </p:sp>
    </p:spTree>
    <p:extLst>
      <p:ext uri="{BB962C8B-B14F-4D97-AF65-F5344CB8AC3E}">
        <p14:creationId xmlns:p14="http://schemas.microsoft.com/office/powerpoint/2010/main" val="37612952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CFFC77-2A3D-B757-2951-C5CB9BF1F14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A6460EE-A2FE-7E6B-1336-EE48418C8FAB}"/>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F86D5B5-D7BC-ABB7-17A6-796CD286EC20}"/>
              </a:ext>
            </a:extLst>
          </p:cNvPr>
          <p:cNvSpPr>
            <a:spLocks noGrp="1"/>
          </p:cNvSpPr>
          <p:nvPr>
            <p:ph type="dt" sz="half" idx="10"/>
          </p:nvPr>
        </p:nvSpPr>
        <p:spPr/>
        <p:txBody>
          <a:bodyPr/>
          <a:lstStyle/>
          <a:p>
            <a:fld id="{DAA2F074-3AB6-4A86-82E6-7A840C4DBFD6}" type="datetimeFigureOut">
              <a:rPr lang="en-US" smtClean="0"/>
              <a:t>7/28/2024</a:t>
            </a:fld>
            <a:endParaRPr lang="en-US"/>
          </a:p>
        </p:txBody>
      </p:sp>
      <p:sp>
        <p:nvSpPr>
          <p:cNvPr id="5" name="Footer Placeholder 4">
            <a:extLst>
              <a:ext uri="{FF2B5EF4-FFF2-40B4-BE49-F238E27FC236}">
                <a16:creationId xmlns:a16="http://schemas.microsoft.com/office/drawing/2014/main" id="{1E7B2C7E-BB1A-EFBA-35D8-BE30E073F85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D6C9713-81AF-1533-AA00-0BA526AD5868}"/>
              </a:ext>
            </a:extLst>
          </p:cNvPr>
          <p:cNvSpPr>
            <a:spLocks noGrp="1"/>
          </p:cNvSpPr>
          <p:nvPr>
            <p:ph type="sldNum" sz="quarter" idx="12"/>
          </p:nvPr>
        </p:nvSpPr>
        <p:spPr/>
        <p:txBody>
          <a:bodyPr/>
          <a:lstStyle/>
          <a:p>
            <a:fld id="{4260C8E5-4A52-45C7-BC6F-B317ADFA6D5B}" type="slidenum">
              <a:rPr lang="en-US" smtClean="0"/>
              <a:t>‹#›</a:t>
            </a:fld>
            <a:endParaRPr lang="en-US"/>
          </a:p>
        </p:txBody>
      </p:sp>
    </p:spTree>
    <p:extLst>
      <p:ext uri="{BB962C8B-B14F-4D97-AF65-F5344CB8AC3E}">
        <p14:creationId xmlns:p14="http://schemas.microsoft.com/office/powerpoint/2010/main" val="41061308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2FACCD-0135-24E9-9F1D-C140D6CAFBD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42F47BB-F1C6-1285-DE07-0BFFED75C16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F435A35-F59B-B9AD-E296-B1B7F38F979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14419F9-88E2-4764-71FE-8F81FC2105C0}"/>
              </a:ext>
            </a:extLst>
          </p:cNvPr>
          <p:cNvSpPr>
            <a:spLocks noGrp="1"/>
          </p:cNvSpPr>
          <p:nvPr>
            <p:ph type="dt" sz="half" idx="10"/>
          </p:nvPr>
        </p:nvSpPr>
        <p:spPr/>
        <p:txBody>
          <a:bodyPr/>
          <a:lstStyle/>
          <a:p>
            <a:fld id="{DAA2F074-3AB6-4A86-82E6-7A840C4DBFD6}" type="datetimeFigureOut">
              <a:rPr lang="en-US" smtClean="0"/>
              <a:t>7/28/2024</a:t>
            </a:fld>
            <a:endParaRPr lang="en-US"/>
          </a:p>
        </p:txBody>
      </p:sp>
      <p:sp>
        <p:nvSpPr>
          <p:cNvPr id="6" name="Footer Placeholder 5">
            <a:extLst>
              <a:ext uri="{FF2B5EF4-FFF2-40B4-BE49-F238E27FC236}">
                <a16:creationId xmlns:a16="http://schemas.microsoft.com/office/drawing/2014/main" id="{5ACA3A7F-9E53-305D-52BA-FAD726EBCDD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4563C5D-FC0A-23A3-F0A2-028EEEFCCF01}"/>
              </a:ext>
            </a:extLst>
          </p:cNvPr>
          <p:cNvSpPr>
            <a:spLocks noGrp="1"/>
          </p:cNvSpPr>
          <p:nvPr>
            <p:ph type="sldNum" sz="quarter" idx="12"/>
          </p:nvPr>
        </p:nvSpPr>
        <p:spPr/>
        <p:txBody>
          <a:bodyPr/>
          <a:lstStyle/>
          <a:p>
            <a:fld id="{4260C8E5-4A52-45C7-BC6F-B317ADFA6D5B}" type="slidenum">
              <a:rPr lang="en-US" smtClean="0"/>
              <a:t>‹#›</a:t>
            </a:fld>
            <a:endParaRPr lang="en-US"/>
          </a:p>
        </p:txBody>
      </p:sp>
    </p:spTree>
    <p:extLst>
      <p:ext uri="{BB962C8B-B14F-4D97-AF65-F5344CB8AC3E}">
        <p14:creationId xmlns:p14="http://schemas.microsoft.com/office/powerpoint/2010/main" val="42828291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8F1BD4-046F-4FEA-13EE-7F175EF9FDB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C30C14D-DABE-9B2A-7C62-4F98C014486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547C1E8-1B65-39AF-E76D-6A3481C40E2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F1BE13C-AF59-A73D-2B24-36E845D80FC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119874E-0C5D-6AC2-B39C-71C66EB1EBE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E9CF7DA-EE9A-BCD4-5EBF-9D3DD1B4341E}"/>
              </a:ext>
            </a:extLst>
          </p:cNvPr>
          <p:cNvSpPr>
            <a:spLocks noGrp="1"/>
          </p:cNvSpPr>
          <p:nvPr>
            <p:ph type="dt" sz="half" idx="10"/>
          </p:nvPr>
        </p:nvSpPr>
        <p:spPr/>
        <p:txBody>
          <a:bodyPr/>
          <a:lstStyle/>
          <a:p>
            <a:fld id="{DAA2F074-3AB6-4A86-82E6-7A840C4DBFD6}" type="datetimeFigureOut">
              <a:rPr lang="en-US" smtClean="0"/>
              <a:t>7/28/2024</a:t>
            </a:fld>
            <a:endParaRPr lang="en-US"/>
          </a:p>
        </p:txBody>
      </p:sp>
      <p:sp>
        <p:nvSpPr>
          <p:cNvPr id="8" name="Footer Placeholder 7">
            <a:extLst>
              <a:ext uri="{FF2B5EF4-FFF2-40B4-BE49-F238E27FC236}">
                <a16:creationId xmlns:a16="http://schemas.microsoft.com/office/drawing/2014/main" id="{8E7527F7-7C36-4A11-D917-673D93D13B2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183B257-089F-8349-8AAF-4A14A3D225B0}"/>
              </a:ext>
            </a:extLst>
          </p:cNvPr>
          <p:cNvSpPr>
            <a:spLocks noGrp="1"/>
          </p:cNvSpPr>
          <p:nvPr>
            <p:ph type="sldNum" sz="quarter" idx="12"/>
          </p:nvPr>
        </p:nvSpPr>
        <p:spPr/>
        <p:txBody>
          <a:bodyPr/>
          <a:lstStyle/>
          <a:p>
            <a:fld id="{4260C8E5-4A52-45C7-BC6F-B317ADFA6D5B}" type="slidenum">
              <a:rPr lang="en-US" smtClean="0"/>
              <a:t>‹#›</a:t>
            </a:fld>
            <a:endParaRPr lang="en-US"/>
          </a:p>
        </p:txBody>
      </p:sp>
    </p:spTree>
    <p:extLst>
      <p:ext uri="{BB962C8B-B14F-4D97-AF65-F5344CB8AC3E}">
        <p14:creationId xmlns:p14="http://schemas.microsoft.com/office/powerpoint/2010/main" val="32188291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53AFE-93AF-23CF-0D8D-F5CE7DAB8A6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B5F4F4C-09A7-B767-E487-E3A5D0A0153F}"/>
              </a:ext>
            </a:extLst>
          </p:cNvPr>
          <p:cNvSpPr>
            <a:spLocks noGrp="1"/>
          </p:cNvSpPr>
          <p:nvPr>
            <p:ph type="dt" sz="half" idx="10"/>
          </p:nvPr>
        </p:nvSpPr>
        <p:spPr/>
        <p:txBody>
          <a:bodyPr/>
          <a:lstStyle/>
          <a:p>
            <a:fld id="{DAA2F074-3AB6-4A86-82E6-7A840C4DBFD6}" type="datetimeFigureOut">
              <a:rPr lang="en-US" smtClean="0"/>
              <a:t>7/28/2024</a:t>
            </a:fld>
            <a:endParaRPr lang="en-US"/>
          </a:p>
        </p:txBody>
      </p:sp>
      <p:sp>
        <p:nvSpPr>
          <p:cNvPr id="4" name="Footer Placeholder 3">
            <a:extLst>
              <a:ext uri="{FF2B5EF4-FFF2-40B4-BE49-F238E27FC236}">
                <a16:creationId xmlns:a16="http://schemas.microsoft.com/office/drawing/2014/main" id="{6D740E7A-32F8-486A-253F-6F818461D53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E74E858-8BDC-5409-3ECF-174CF3F8F94F}"/>
              </a:ext>
            </a:extLst>
          </p:cNvPr>
          <p:cNvSpPr>
            <a:spLocks noGrp="1"/>
          </p:cNvSpPr>
          <p:nvPr>
            <p:ph type="sldNum" sz="quarter" idx="12"/>
          </p:nvPr>
        </p:nvSpPr>
        <p:spPr/>
        <p:txBody>
          <a:bodyPr/>
          <a:lstStyle/>
          <a:p>
            <a:fld id="{4260C8E5-4A52-45C7-BC6F-B317ADFA6D5B}" type="slidenum">
              <a:rPr lang="en-US" smtClean="0"/>
              <a:t>‹#›</a:t>
            </a:fld>
            <a:endParaRPr lang="en-US"/>
          </a:p>
        </p:txBody>
      </p:sp>
    </p:spTree>
    <p:extLst>
      <p:ext uri="{BB962C8B-B14F-4D97-AF65-F5344CB8AC3E}">
        <p14:creationId xmlns:p14="http://schemas.microsoft.com/office/powerpoint/2010/main" val="11111870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C22C90D-CECC-7610-A54F-EA4E0925F1BA}"/>
              </a:ext>
            </a:extLst>
          </p:cNvPr>
          <p:cNvSpPr>
            <a:spLocks noGrp="1"/>
          </p:cNvSpPr>
          <p:nvPr>
            <p:ph type="dt" sz="half" idx="10"/>
          </p:nvPr>
        </p:nvSpPr>
        <p:spPr/>
        <p:txBody>
          <a:bodyPr/>
          <a:lstStyle/>
          <a:p>
            <a:fld id="{DAA2F074-3AB6-4A86-82E6-7A840C4DBFD6}" type="datetimeFigureOut">
              <a:rPr lang="en-US" smtClean="0"/>
              <a:t>7/28/2024</a:t>
            </a:fld>
            <a:endParaRPr lang="en-US"/>
          </a:p>
        </p:txBody>
      </p:sp>
      <p:sp>
        <p:nvSpPr>
          <p:cNvPr id="3" name="Footer Placeholder 2">
            <a:extLst>
              <a:ext uri="{FF2B5EF4-FFF2-40B4-BE49-F238E27FC236}">
                <a16:creationId xmlns:a16="http://schemas.microsoft.com/office/drawing/2014/main" id="{3C56922A-0000-8D6C-A4D1-9F0CE54144A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4F5C1B4-AD23-7A74-6BE4-610EF9D200D6}"/>
              </a:ext>
            </a:extLst>
          </p:cNvPr>
          <p:cNvSpPr>
            <a:spLocks noGrp="1"/>
          </p:cNvSpPr>
          <p:nvPr>
            <p:ph type="sldNum" sz="quarter" idx="12"/>
          </p:nvPr>
        </p:nvSpPr>
        <p:spPr/>
        <p:txBody>
          <a:bodyPr/>
          <a:lstStyle/>
          <a:p>
            <a:fld id="{4260C8E5-4A52-45C7-BC6F-B317ADFA6D5B}" type="slidenum">
              <a:rPr lang="en-US" smtClean="0"/>
              <a:t>‹#›</a:t>
            </a:fld>
            <a:endParaRPr lang="en-US"/>
          </a:p>
        </p:txBody>
      </p:sp>
    </p:spTree>
    <p:extLst>
      <p:ext uri="{BB962C8B-B14F-4D97-AF65-F5344CB8AC3E}">
        <p14:creationId xmlns:p14="http://schemas.microsoft.com/office/powerpoint/2010/main" val="17403881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453F49-23D5-1AC5-9CA0-DD32E8B5696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7E962B1-B36C-B69A-49DD-583F51B7621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C7BCBF1-31B7-6A19-8435-684B0AEA320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4243022-96ED-7E25-768D-D389EC09B558}"/>
              </a:ext>
            </a:extLst>
          </p:cNvPr>
          <p:cNvSpPr>
            <a:spLocks noGrp="1"/>
          </p:cNvSpPr>
          <p:nvPr>
            <p:ph type="dt" sz="half" idx="10"/>
          </p:nvPr>
        </p:nvSpPr>
        <p:spPr/>
        <p:txBody>
          <a:bodyPr/>
          <a:lstStyle/>
          <a:p>
            <a:fld id="{DAA2F074-3AB6-4A86-82E6-7A840C4DBFD6}" type="datetimeFigureOut">
              <a:rPr lang="en-US" smtClean="0"/>
              <a:t>7/28/2024</a:t>
            </a:fld>
            <a:endParaRPr lang="en-US"/>
          </a:p>
        </p:txBody>
      </p:sp>
      <p:sp>
        <p:nvSpPr>
          <p:cNvPr id="6" name="Footer Placeholder 5">
            <a:extLst>
              <a:ext uri="{FF2B5EF4-FFF2-40B4-BE49-F238E27FC236}">
                <a16:creationId xmlns:a16="http://schemas.microsoft.com/office/drawing/2014/main" id="{EFB98A97-A94A-7550-ED13-B878157D864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268FE88-EA76-4074-7D3A-4AD35DDB261D}"/>
              </a:ext>
            </a:extLst>
          </p:cNvPr>
          <p:cNvSpPr>
            <a:spLocks noGrp="1"/>
          </p:cNvSpPr>
          <p:nvPr>
            <p:ph type="sldNum" sz="quarter" idx="12"/>
          </p:nvPr>
        </p:nvSpPr>
        <p:spPr/>
        <p:txBody>
          <a:bodyPr/>
          <a:lstStyle/>
          <a:p>
            <a:fld id="{4260C8E5-4A52-45C7-BC6F-B317ADFA6D5B}" type="slidenum">
              <a:rPr lang="en-US" smtClean="0"/>
              <a:t>‹#›</a:t>
            </a:fld>
            <a:endParaRPr lang="en-US"/>
          </a:p>
        </p:txBody>
      </p:sp>
    </p:spTree>
    <p:extLst>
      <p:ext uri="{BB962C8B-B14F-4D97-AF65-F5344CB8AC3E}">
        <p14:creationId xmlns:p14="http://schemas.microsoft.com/office/powerpoint/2010/main" val="25525685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6F897E-9BF6-B1D1-E87A-88E5CD6F39A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3605369-2DDC-747B-0F32-943A4C0E321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4D0D810-E527-801A-71CC-BA8EE104068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973E77A-BF53-DC0B-62BB-D16A4E0DFE56}"/>
              </a:ext>
            </a:extLst>
          </p:cNvPr>
          <p:cNvSpPr>
            <a:spLocks noGrp="1"/>
          </p:cNvSpPr>
          <p:nvPr>
            <p:ph type="dt" sz="half" idx="10"/>
          </p:nvPr>
        </p:nvSpPr>
        <p:spPr/>
        <p:txBody>
          <a:bodyPr/>
          <a:lstStyle/>
          <a:p>
            <a:fld id="{DAA2F074-3AB6-4A86-82E6-7A840C4DBFD6}" type="datetimeFigureOut">
              <a:rPr lang="en-US" smtClean="0"/>
              <a:t>7/28/2024</a:t>
            </a:fld>
            <a:endParaRPr lang="en-US"/>
          </a:p>
        </p:txBody>
      </p:sp>
      <p:sp>
        <p:nvSpPr>
          <p:cNvPr id="6" name="Footer Placeholder 5">
            <a:extLst>
              <a:ext uri="{FF2B5EF4-FFF2-40B4-BE49-F238E27FC236}">
                <a16:creationId xmlns:a16="http://schemas.microsoft.com/office/drawing/2014/main" id="{E1351628-AF29-4ECC-E4D1-82432F86FE0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5B876B-0592-38C1-12FB-993B001006E9}"/>
              </a:ext>
            </a:extLst>
          </p:cNvPr>
          <p:cNvSpPr>
            <a:spLocks noGrp="1"/>
          </p:cNvSpPr>
          <p:nvPr>
            <p:ph type="sldNum" sz="quarter" idx="12"/>
          </p:nvPr>
        </p:nvSpPr>
        <p:spPr/>
        <p:txBody>
          <a:bodyPr/>
          <a:lstStyle/>
          <a:p>
            <a:fld id="{4260C8E5-4A52-45C7-BC6F-B317ADFA6D5B}" type="slidenum">
              <a:rPr lang="en-US" smtClean="0"/>
              <a:t>‹#›</a:t>
            </a:fld>
            <a:endParaRPr lang="en-US"/>
          </a:p>
        </p:txBody>
      </p:sp>
    </p:spTree>
    <p:extLst>
      <p:ext uri="{BB962C8B-B14F-4D97-AF65-F5344CB8AC3E}">
        <p14:creationId xmlns:p14="http://schemas.microsoft.com/office/powerpoint/2010/main" val="33188582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BD0584F-3820-B613-AEFB-43CEC73E13C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B2CB582-5F6B-FBBC-0CC9-94E61390444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96CE532-12F3-D475-73AB-22E8C5D2067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DAA2F074-3AB6-4A86-82E6-7A840C4DBFD6}" type="datetimeFigureOut">
              <a:rPr lang="en-US" smtClean="0"/>
              <a:t>7/28/2024</a:t>
            </a:fld>
            <a:endParaRPr lang="en-US"/>
          </a:p>
        </p:txBody>
      </p:sp>
      <p:sp>
        <p:nvSpPr>
          <p:cNvPr id="5" name="Footer Placeholder 4">
            <a:extLst>
              <a:ext uri="{FF2B5EF4-FFF2-40B4-BE49-F238E27FC236}">
                <a16:creationId xmlns:a16="http://schemas.microsoft.com/office/drawing/2014/main" id="{953A6DAC-39CE-D638-8B98-A91019DB759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2A4B892C-0611-4223-FEC4-3C40AD32033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260C8E5-4A52-45C7-BC6F-B317ADFA6D5B}" type="slidenum">
              <a:rPr lang="en-US" smtClean="0"/>
              <a:t>‹#›</a:t>
            </a:fld>
            <a:endParaRPr lang="en-US"/>
          </a:p>
        </p:txBody>
      </p:sp>
    </p:spTree>
    <p:extLst>
      <p:ext uri="{BB962C8B-B14F-4D97-AF65-F5344CB8AC3E}">
        <p14:creationId xmlns:p14="http://schemas.microsoft.com/office/powerpoint/2010/main" val="203581223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5.png"/><Relationship Id="rId4"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016E9B-90C0-CEEA-8E85-91752C5FA0E6}"/>
              </a:ext>
            </a:extLst>
          </p:cNvPr>
          <p:cNvSpPr>
            <a:spLocks noGrp="1"/>
          </p:cNvSpPr>
          <p:nvPr>
            <p:ph type="ctrTitle"/>
          </p:nvPr>
        </p:nvSpPr>
        <p:spPr>
          <a:xfrm>
            <a:off x="2329841" y="954065"/>
            <a:ext cx="7766137" cy="2798285"/>
          </a:xfrm>
        </p:spPr>
        <p:txBody>
          <a:bodyPr>
            <a:normAutofit/>
          </a:bodyPr>
          <a:lstStyle/>
          <a:p>
            <a:r>
              <a:rPr lang="en-US" dirty="0">
                <a:latin typeface="Times New Roman" panose="02020603050405020304" pitchFamily="18" charset="0"/>
                <a:cs typeface="Times New Roman" panose="02020603050405020304" pitchFamily="18" charset="0"/>
              </a:rPr>
              <a:t>Photochemistry of </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2-Hydroxyazobenzene</a:t>
            </a:r>
          </a:p>
        </p:txBody>
      </p:sp>
      <p:sp>
        <p:nvSpPr>
          <p:cNvPr id="3" name="Subtitle 2">
            <a:extLst>
              <a:ext uri="{FF2B5EF4-FFF2-40B4-BE49-F238E27FC236}">
                <a16:creationId xmlns:a16="http://schemas.microsoft.com/office/drawing/2014/main" id="{43784459-321B-4272-91F6-9B3497A2AA04}"/>
              </a:ext>
            </a:extLst>
          </p:cNvPr>
          <p:cNvSpPr>
            <a:spLocks noGrp="1"/>
          </p:cNvSpPr>
          <p:nvPr>
            <p:ph type="subTitle" idx="1"/>
          </p:nvPr>
        </p:nvSpPr>
        <p:spPr>
          <a:xfrm>
            <a:off x="1524000" y="3965293"/>
            <a:ext cx="9144000" cy="1655762"/>
          </a:xfrm>
        </p:spPr>
        <p:txBody>
          <a:bodyPr/>
          <a:lstStyle/>
          <a:p>
            <a:r>
              <a:rPr lang="en-US" dirty="0">
                <a:latin typeface="Times New Roman" panose="02020603050405020304" pitchFamily="18" charset="0"/>
                <a:cs typeface="Times New Roman" panose="02020603050405020304" pitchFamily="18" charset="0"/>
              </a:rPr>
              <a:t>Ubaidullah S. Hassan, Arshad Mehmood, and Benjamin G. Levine</a:t>
            </a:r>
          </a:p>
        </p:txBody>
      </p:sp>
    </p:spTree>
    <p:extLst>
      <p:ext uri="{BB962C8B-B14F-4D97-AF65-F5344CB8AC3E}">
        <p14:creationId xmlns:p14="http://schemas.microsoft.com/office/powerpoint/2010/main" val="7366558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DEF0E93-A02E-E965-5ACE-AA5CAAEA7A10}"/>
              </a:ext>
            </a:extLst>
          </p:cNvPr>
          <p:cNvPicPr>
            <a:picLocks noChangeAspect="1"/>
          </p:cNvPicPr>
          <p:nvPr/>
        </p:nvPicPr>
        <p:blipFill>
          <a:blip r:embed="rId2"/>
          <a:stretch>
            <a:fillRect/>
          </a:stretch>
        </p:blipFill>
        <p:spPr>
          <a:xfrm>
            <a:off x="475840" y="1625298"/>
            <a:ext cx="10960423" cy="3607403"/>
          </a:xfrm>
          <a:prstGeom prst="rect">
            <a:avLst/>
          </a:prstGeom>
        </p:spPr>
      </p:pic>
    </p:spTree>
    <p:extLst>
      <p:ext uri="{BB962C8B-B14F-4D97-AF65-F5344CB8AC3E}">
        <p14:creationId xmlns:p14="http://schemas.microsoft.com/office/powerpoint/2010/main" val="18312467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26010F8-A2D9-D9C4-C321-788939E272DD}"/>
              </a:ext>
            </a:extLst>
          </p:cNvPr>
          <p:cNvSpPr>
            <a:spLocks noGrp="1"/>
          </p:cNvSpPr>
          <p:nvPr>
            <p:ph type="title"/>
          </p:nvPr>
        </p:nvSpPr>
        <p:spPr>
          <a:xfrm>
            <a:off x="1351767" y="365125"/>
            <a:ext cx="10515600" cy="1325563"/>
          </a:xfrm>
        </p:spPr>
        <p:txBody>
          <a:bodyPr/>
          <a:lstStyle/>
          <a:p>
            <a:r>
              <a:rPr lang="en-US" dirty="0">
                <a:latin typeface="Times New Roman" panose="02020603050405020304" pitchFamily="18" charset="0"/>
                <a:cs typeface="Times New Roman" panose="02020603050405020304" pitchFamily="18" charset="0"/>
              </a:rPr>
              <a:t>Relaxed Scan for Enol Twisting</a:t>
            </a:r>
          </a:p>
        </p:txBody>
      </p:sp>
      <p:pic>
        <p:nvPicPr>
          <p:cNvPr id="6" name="Picture 5">
            <a:extLst>
              <a:ext uri="{FF2B5EF4-FFF2-40B4-BE49-F238E27FC236}">
                <a16:creationId xmlns:a16="http://schemas.microsoft.com/office/drawing/2014/main" id="{B0277F4E-6CAF-E499-8D73-D00BA4E5E2E9}"/>
              </a:ext>
            </a:extLst>
          </p:cNvPr>
          <p:cNvPicPr>
            <a:picLocks noChangeAspect="1"/>
          </p:cNvPicPr>
          <p:nvPr/>
        </p:nvPicPr>
        <p:blipFill>
          <a:blip r:embed="rId2"/>
          <a:stretch>
            <a:fillRect/>
          </a:stretch>
        </p:blipFill>
        <p:spPr>
          <a:xfrm>
            <a:off x="2334183" y="1739126"/>
            <a:ext cx="7799371" cy="4753749"/>
          </a:xfrm>
          <a:prstGeom prst="rect">
            <a:avLst/>
          </a:prstGeom>
        </p:spPr>
      </p:pic>
    </p:spTree>
    <p:extLst>
      <p:ext uri="{BB962C8B-B14F-4D97-AF65-F5344CB8AC3E}">
        <p14:creationId xmlns:p14="http://schemas.microsoft.com/office/powerpoint/2010/main" val="5468328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60D408B4-F74F-1700-114C-CF87D427932C}"/>
              </a:ext>
            </a:extLst>
          </p:cNvPr>
          <p:cNvPicPr>
            <a:picLocks noChangeAspect="1"/>
          </p:cNvPicPr>
          <p:nvPr/>
        </p:nvPicPr>
        <p:blipFill>
          <a:blip r:embed="rId2"/>
          <a:stretch>
            <a:fillRect/>
          </a:stretch>
        </p:blipFill>
        <p:spPr>
          <a:xfrm>
            <a:off x="910855" y="367220"/>
            <a:ext cx="10525408" cy="5869420"/>
          </a:xfrm>
          <a:prstGeom prst="rect">
            <a:avLst/>
          </a:prstGeom>
        </p:spPr>
      </p:pic>
    </p:spTree>
    <p:extLst>
      <p:ext uri="{BB962C8B-B14F-4D97-AF65-F5344CB8AC3E}">
        <p14:creationId xmlns:p14="http://schemas.microsoft.com/office/powerpoint/2010/main" val="591327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BE0601-E5CD-7285-6EDA-38A1FB0CC0EC}"/>
              </a:ext>
            </a:extLst>
          </p:cNvPr>
          <p:cNvSpPr>
            <a:spLocks noGrp="1"/>
          </p:cNvSpPr>
          <p:nvPr>
            <p:ph type="title"/>
          </p:nvPr>
        </p:nvSpPr>
        <p:spPr>
          <a:xfrm>
            <a:off x="688932" y="-137787"/>
            <a:ext cx="11210795" cy="2304790"/>
          </a:xfrm>
        </p:spPr>
        <p:txBody>
          <a:bodyPr>
            <a:normAutofit/>
          </a:bodyPr>
          <a:lstStyle/>
          <a:p>
            <a:r>
              <a:rPr lang="en-US" sz="3500" dirty="0">
                <a:latin typeface="Times New Roman" panose="02020603050405020304" pitchFamily="18" charset="0"/>
                <a:cs typeface="Times New Roman" panose="02020603050405020304" pitchFamily="18" charset="0"/>
              </a:rPr>
              <a:t>2-Hydroxyazobenzene Undergoes Competing Photoisomerization and Excited State Intramolecular Proton Transfer (ESIPT)</a:t>
            </a:r>
          </a:p>
        </p:txBody>
      </p:sp>
      <p:pic>
        <p:nvPicPr>
          <p:cNvPr id="4" name="Picture 3">
            <a:extLst>
              <a:ext uri="{FF2B5EF4-FFF2-40B4-BE49-F238E27FC236}">
                <a16:creationId xmlns:a16="http://schemas.microsoft.com/office/drawing/2014/main" id="{7FEF39D4-FC5C-2301-2D53-11304A234C39}"/>
              </a:ext>
            </a:extLst>
          </p:cNvPr>
          <p:cNvPicPr>
            <a:picLocks noChangeAspect="1"/>
          </p:cNvPicPr>
          <p:nvPr/>
        </p:nvPicPr>
        <p:blipFill>
          <a:blip r:embed="rId3"/>
          <a:stretch>
            <a:fillRect/>
          </a:stretch>
        </p:blipFill>
        <p:spPr>
          <a:xfrm>
            <a:off x="1019173" y="2167003"/>
            <a:ext cx="10153654" cy="4100514"/>
          </a:xfrm>
          <a:prstGeom prst="rect">
            <a:avLst/>
          </a:prstGeom>
        </p:spPr>
      </p:pic>
    </p:spTree>
    <p:extLst>
      <p:ext uri="{BB962C8B-B14F-4D97-AF65-F5344CB8AC3E}">
        <p14:creationId xmlns:p14="http://schemas.microsoft.com/office/powerpoint/2010/main" val="9182165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883F54-CEDB-838A-78E3-57D37D2A9AD2}"/>
              </a:ext>
            </a:extLst>
          </p:cNvPr>
          <p:cNvSpPr>
            <a:spLocks noGrp="1"/>
          </p:cNvSpPr>
          <p:nvPr>
            <p:ph type="title"/>
          </p:nvPr>
        </p:nvSpPr>
        <p:spPr>
          <a:xfrm>
            <a:off x="118782" y="131068"/>
            <a:ext cx="11954435" cy="611608"/>
          </a:xfrm>
        </p:spPr>
        <p:txBody>
          <a:bodyPr>
            <a:normAutofit/>
          </a:bodyPr>
          <a:lstStyle/>
          <a:p>
            <a:r>
              <a:rPr lang="en-US" sz="3500" dirty="0">
                <a:latin typeface="Times New Roman" panose="02020603050405020304" pitchFamily="18" charset="0"/>
                <a:cs typeface="Times New Roman" panose="02020603050405020304" pitchFamily="18" charset="0"/>
              </a:rPr>
              <a:t>Mapping out the potential energy surfaces with static calculations</a:t>
            </a:r>
          </a:p>
        </p:txBody>
      </p:sp>
      <p:pic>
        <p:nvPicPr>
          <p:cNvPr id="4" name="Picture 3">
            <a:extLst>
              <a:ext uri="{FF2B5EF4-FFF2-40B4-BE49-F238E27FC236}">
                <a16:creationId xmlns:a16="http://schemas.microsoft.com/office/drawing/2014/main" id="{F94B3B62-483C-5285-0B4C-A5B5CC0887B7}"/>
              </a:ext>
            </a:extLst>
          </p:cNvPr>
          <p:cNvPicPr>
            <a:picLocks noChangeAspect="1"/>
          </p:cNvPicPr>
          <p:nvPr/>
        </p:nvPicPr>
        <p:blipFill rotWithShape="1">
          <a:blip r:embed="rId3"/>
          <a:srcRect t="3104" b="3784"/>
          <a:stretch/>
        </p:blipFill>
        <p:spPr>
          <a:xfrm>
            <a:off x="310633" y="1352810"/>
            <a:ext cx="11570732" cy="5374122"/>
          </a:xfrm>
          <a:prstGeom prst="rect">
            <a:avLst/>
          </a:prstGeom>
        </p:spPr>
      </p:pic>
      <p:sp>
        <p:nvSpPr>
          <p:cNvPr id="7" name="Title 1">
            <a:extLst>
              <a:ext uri="{FF2B5EF4-FFF2-40B4-BE49-F238E27FC236}">
                <a16:creationId xmlns:a16="http://schemas.microsoft.com/office/drawing/2014/main" id="{56B722FA-8E51-A548-9EC9-DC4595B11DCB}"/>
              </a:ext>
            </a:extLst>
          </p:cNvPr>
          <p:cNvSpPr txBox="1">
            <a:spLocks/>
          </p:cNvSpPr>
          <p:nvPr/>
        </p:nvSpPr>
        <p:spPr>
          <a:xfrm>
            <a:off x="769610" y="598782"/>
            <a:ext cx="3708321" cy="89792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latin typeface="Times New Roman" panose="02020603050405020304" pitchFamily="18" charset="0"/>
                <a:cs typeface="Times New Roman" panose="02020603050405020304" pitchFamily="18" charset="0"/>
              </a:rPr>
              <a:t>FOMO(0.15)-CAS(10,7)CI</a:t>
            </a:r>
          </a:p>
          <a:p>
            <a:r>
              <a:rPr lang="en-US" sz="2400" i="1" dirty="0">
                <a:latin typeface="Times New Roman" panose="02020603050405020304" pitchFamily="18" charset="0"/>
                <a:cs typeface="Times New Roman" panose="02020603050405020304" pitchFamily="18" charset="0"/>
              </a:rPr>
              <a:t>XMS-CAS(10,7)PT2</a:t>
            </a:r>
          </a:p>
        </p:txBody>
      </p:sp>
    </p:spTree>
    <p:extLst>
      <p:ext uri="{BB962C8B-B14F-4D97-AF65-F5344CB8AC3E}">
        <p14:creationId xmlns:p14="http://schemas.microsoft.com/office/powerpoint/2010/main" val="8381707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3E2C1C2-DEBA-707C-12B3-500CA5FD1396}"/>
              </a:ext>
            </a:extLst>
          </p:cNvPr>
          <p:cNvPicPr>
            <a:picLocks noChangeAspect="1"/>
          </p:cNvPicPr>
          <p:nvPr/>
        </p:nvPicPr>
        <p:blipFill>
          <a:blip r:embed="rId3"/>
          <a:stretch>
            <a:fillRect/>
          </a:stretch>
        </p:blipFill>
        <p:spPr>
          <a:xfrm>
            <a:off x="1683167" y="1227551"/>
            <a:ext cx="8550091" cy="5487372"/>
          </a:xfrm>
          <a:prstGeom prst="rect">
            <a:avLst/>
          </a:prstGeom>
        </p:spPr>
      </p:pic>
      <p:sp>
        <p:nvSpPr>
          <p:cNvPr id="2" name="Title 1">
            <a:extLst>
              <a:ext uri="{FF2B5EF4-FFF2-40B4-BE49-F238E27FC236}">
                <a16:creationId xmlns:a16="http://schemas.microsoft.com/office/drawing/2014/main" id="{F52A0FE4-18F1-DA83-1B47-F4D0C3FB018F}"/>
              </a:ext>
            </a:extLst>
          </p:cNvPr>
          <p:cNvSpPr>
            <a:spLocks noGrp="1"/>
          </p:cNvSpPr>
          <p:nvPr>
            <p:ph type="title"/>
          </p:nvPr>
        </p:nvSpPr>
        <p:spPr>
          <a:xfrm>
            <a:off x="937903" y="118025"/>
            <a:ext cx="10636148" cy="1227551"/>
          </a:xfrm>
        </p:spPr>
        <p:txBody>
          <a:bodyPr>
            <a:normAutofit/>
          </a:bodyPr>
          <a:lstStyle/>
          <a:p>
            <a:r>
              <a:rPr lang="en-US" sz="3500" dirty="0">
                <a:latin typeface="Times New Roman" panose="02020603050405020304" pitchFamily="18" charset="0"/>
                <a:cs typeface="Times New Roman" panose="02020603050405020304" pitchFamily="18" charset="0"/>
              </a:rPr>
              <a:t>Linearly Interpolated Internal Coordinate (LIIC) Path for Proton Transfer on S</a:t>
            </a:r>
            <a:r>
              <a:rPr lang="en-US" sz="3500" baseline="-25000" dirty="0">
                <a:latin typeface="Times New Roman" panose="02020603050405020304" pitchFamily="18" charset="0"/>
                <a:cs typeface="Times New Roman" panose="02020603050405020304" pitchFamily="18" charset="0"/>
              </a:rPr>
              <a:t>1</a:t>
            </a:r>
            <a:r>
              <a:rPr lang="en-US" sz="3500" dirty="0">
                <a:latin typeface="Times New Roman" panose="02020603050405020304" pitchFamily="18" charset="0"/>
                <a:cs typeface="Times New Roman" panose="02020603050405020304" pitchFamily="18" charset="0"/>
              </a:rPr>
              <a:t> State</a:t>
            </a:r>
          </a:p>
        </p:txBody>
      </p:sp>
    </p:spTree>
    <p:extLst>
      <p:ext uri="{BB962C8B-B14F-4D97-AF65-F5344CB8AC3E}">
        <p14:creationId xmlns:p14="http://schemas.microsoft.com/office/powerpoint/2010/main" val="7022430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2A0FE4-18F1-DA83-1B47-F4D0C3FB018F}"/>
              </a:ext>
            </a:extLst>
          </p:cNvPr>
          <p:cNvSpPr>
            <a:spLocks noGrp="1"/>
          </p:cNvSpPr>
          <p:nvPr>
            <p:ph type="title"/>
          </p:nvPr>
        </p:nvSpPr>
        <p:spPr>
          <a:xfrm>
            <a:off x="1866378" y="137055"/>
            <a:ext cx="9557359" cy="1095840"/>
          </a:xfrm>
        </p:spPr>
        <p:txBody>
          <a:bodyPr>
            <a:normAutofit/>
          </a:bodyPr>
          <a:lstStyle/>
          <a:p>
            <a:r>
              <a:rPr lang="en-US" sz="3500" dirty="0">
                <a:latin typeface="Times New Roman" panose="02020603050405020304" pitchFamily="18" charset="0"/>
                <a:cs typeface="Times New Roman" panose="02020603050405020304" pitchFamily="18" charset="0"/>
              </a:rPr>
              <a:t>LIIC Path for Keto Twisting on S</a:t>
            </a:r>
            <a:r>
              <a:rPr lang="en-US" sz="3500" baseline="-25000" dirty="0">
                <a:latin typeface="Times New Roman" panose="02020603050405020304" pitchFamily="18" charset="0"/>
                <a:cs typeface="Times New Roman" panose="02020603050405020304" pitchFamily="18" charset="0"/>
              </a:rPr>
              <a:t>1</a:t>
            </a:r>
            <a:r>
              <a:rPr lang="en-US" sz="3500" dirty="0">
                <a:latin typeface="Times New Roman" panose="02020603050405020304" pitchFamily="18" charset="0"/>
                <a:cs typeface="Times New Roman" panose="02020603050405020304" pitchFamily="18" charset="0"/>
              </a:rPr>
              <a:t> State</a:t>
            </a:r>
          </a:p>
        </p:txBody>
      </p:sp>
      <p:pic>
        <p:nvPicPr>
          <p:cNvPr id="5" name="Picture 4">
            <a:extLst>
              <a:ext uri="{FF2B5EF4-FFF2-40B4-BE49-F238E27FC236}">
                <a16:creationId xmlns:a16="http://schemas.microsoft.com/office/drawing/2014/main" id="{6E9A8706-ACEA-69D2-59E2-4F1A3F89908B}"/>
              </a:ext>
            </a:extLst>
          </p:cNvPr>
          <p:cNvPicPr>
            <a:picLocks noChangeAspect="1"/>
          </p:cNvPicPr>
          <p:nvPr/>
        </p:nvPicPr>
        <p:blipFill>
          <a:blip r:embed="rId3"/>
          <a:stretch>
            <a:fillRect/>
          </a:stretch>
        </p:blipFill>
        <p:spPr>
          <a:xfrm>
            <a:off x="1866378" y="1174128"/>
            <a:ext cx="8476738" cy="5546817"/>
          </a:xfrm>
          <a:prstGeom prst="rect">
            <a:avLst/>
          </a:prstGeom>
        </p:spPr>
      </p:pic>
    </p:spTree>
    <p:extLst>
      <p:ext uri="{BB962C8B-B14F-4D97-AF65-F5344CB8AC3E}">
        <p14:creationId xmlns:p14="http://schemas.microsoft.com/office/powerpoint/2010/main" val="26792999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2A0FE4-18F1-DA83-1B47-F4D0C3FB018F}"/>
              </a:ext>
            </a:extLst>
          </p:cNvPr>
          <p:cNvSpPr>
            <a:spLocks noGrp="1"/>
          </p:cNvSpPr>
          <p:nvPr>
            <p:ph type="title"/>
          </p:nvPr>
        </p:nvSpPr>
        <p:spPr>
          <a:xfrm>
            <a:off x="1439449" y="0"/>
            <a:ext cx="10515600" cy="1325563"/>
          </a:xfrm>
        </p:spPr>
        <p:txBody>
          <a:bodyPr>
            <a:normAutofit/>
          </a:bodyPr>
          <a:lstStyle/>
          <a:p>
            <a:r>
              <a:rPr lang="en-US" sz="3500" dirty="0">
                <a:latin typeface="Times New Roman" panose="02020603050405020304" pitchFamily="18" charset="0"/>
                <a:cs typeface="Times New Roman" panose="02020603050405020304" pitchFamily="18" charset="0"/>
              </a:rPr>
              <a:t>Non-adiabatic Molecular Dynamics using TAB</a:t>
            </a:r>
          </a:p>
        </p:txBody>
      </p:sp>
      <p:pic>
        <p:nvPicPr>
          <p:cNvPr id="3" name="dynamics">
            <a:hlinkClick r:id="" action="ppaction://media"/>
            <a:extLst>
              <a:ext uri="{FF2B5EF4-FFF2-40B4-BE49-F238E27FC236}">
                <a16:creationId xmlns:a16="http://schemas.microsoft.com/office/drawing/2014/main" id="{C3DAD2CA-E4DA-2314-E8FC-AA7E2FEFBB8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290181" y="1159161"/>
            <a:ext cx="9319364" cy="5266615"/>
          </a:xfrm>
          <a:prstGeom prst="rect">
            <a:avLst/>
          </a:prstGeom>
        </p:spPr>
      </p:pic>
    </p:spTree>
    <p:extLst>
      <p:ext uri="{BB962C8B-B14F-4D97-AF65-F5344CB8AC3E}">
        <p14:creationId xmlns:p14="http://schemas.microsoft.com/office/powerpoint/2010/main" val="1142097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288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2A0FE4-18F1-DA83-1B47-F4D0C3FB018F}"/>
              </a:ext>
            </a:extLst>
          </p:cNvPr>
          <p:cNvSpPr>
            <a:spLocks noGrp="1"/>
          </p:cNvSpPr>
          <p:nvPr>
            <p:ph type="title"/>
          </p:nvPr>
        </p:nvSpPr>
        <p:spPr>
          <a:xfrm>
            <a:off x="1260578" y="0"/>
            <a:ext cx="10515600" cy="1325563"/>
          </a:xfrm>
        </p:spPr>
        <p:txBody>
          <a:bodyPr>
            <a:normAutofit/>
          </a:bodyPr>
          <a:lstStyle/>
          <a:p>
            <a:r>
              <a:rPr lang="en-US" sz="3500" dirty="0">
                <a:latin typeface="Times New Roman" panose="02020603050405020304" pitchFamily="18" charset="0"/>
                <a:cs typeface="Times New Roman" panose="02020603050405020304" pitchFamily="18" charset="0"/>
              </a:rPr>
              <a:t>9 Simulations with different Initial Conditions</a:t>
            </a:r>
          </a:p>
        </p:txBody>
      </p:sp>
      <p:pic>
        <p:nvPicPr>
          <p:cNvPr id="4" name="Picture 3">
            <a:extLst>
              <a:ext uri="{FF2B5EF4-FFF2-40B4-BE49-F238E27FC236}">
                <a16:creationId xmlns:a16="http://schemas.microsoft.com/office/drawing/2014/main" id="{B31D418D-53D0-7A1C-9B9B-2F18ECE6B09D}"/>
              </a:ext>
            </a:extLst>
          </p:cNvPr>
          <p:cNvPicPr>
            <a:picLocks noChangeAspect="1"/>
          </p:cNvPicPr>
          <p:nvPr/>
        </p:nvPicPr>
        <p:blipFill>
          <a:blip r:embed="rId3"/>
          <a:stretch>
            <a:fillRect/>
          </a:stretch>
        </p:blipFill>
        <p:spPr>
          <a:xfrm>
            <a:off x="415822" y="1172405"/>
            <a:ext cx="7538206" cy="5186948"/>
          </a:xfrm>
          <a:prstGeom prst="rect">
            <a:avLst/>
          </a:prstGeom>
        </p:spPr>
      </p:pic>
      <p:sp>
        <p:nvSpPr>
          <p:cNvPr id="5" name="Title 1">
            <a:extLst>
              <a:ext uri="{FF2B5EF4-FFF2-40B4-BE49-F238E27FC236}">
                <a16:creationId xmlns:a16="http://schemas.microsoft.com/office/drawing/2014/main" id="{E4F3B742-FA3D-6E82-F73F-D3D736062F0C}"/>
              </a:ext>
            </a:extLst>
          </p:cNvPr>
          <p:cNvSpPr txBox="1">
            <a:spLocks/>
          </p:cNvSpPr>
          <p:nvPr/>
        </p:nvSpPr>
        <p:spPr>
          <a:xfrm>
            <a:off x="7954026" y="1364400"/>
            <a:ext cx="4046625" cy="84494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200" dirty="0">
                <a:latin typeface="Times New Roman" panose="02020603050405020304" pitchFamily="18" charset="0"/>
                <a:cs typeface="Times New Roman" panose="02020603050405020304" pitchFamily="18" charset="0"/>
              </a:rPr>
              <a:t>Average lifetime on S</a:t>
            </a:r>
            <a:r>
              <a:rPr lang="en-US" sz="2200" baseline="-25000" dirty="0">
                <a:latin typeface="Times New Roman" panose="02020603050405020304" pitchFamily="18" charset="0"/>
                <a:cs typeface="Times New Roman" panose="02020603050405020304" pitchFamily="18" charset="0"/>
              </a:rPr>
              <a:t>2</a:t>
            </a:r>
            <a:r>
              <a:rPr lang="en-US" sz="2200" dirty="0">
                <a:latin typeface="Times New Roman" panose="02020603050405020304" pitchFamily="18" charset="0"/>
                <a:cs typeface="Times New Roman" panose="02020603050405020304" pitchFamily="18" charset="0"/>
              </a:rPr>
              <a:t> was </a:t>
            </a:r>
            <a:r>
              <a:rPr lang="en-US" sz="2300" b="1" dirty="0">
                <a:latin typeface="Times New Roman" panose="02020603050405020304" pitchFamily="18" charset="0"/>
                <a:cs typeface="Times New Roman" panose="02020603050405020304" pitchFamily="18" charset="0"/>
              </a:rPr>
              <a:t>5</a:t>
            </a:r>
            <a:r>
              <a:rPr lang="en-US" sz="2200" dirty="0">
                <a:latin typeface="Times New Roman" panose="02020603050405020304" pitchFamily="18" charset="0"/>
                <a:cs typeface="Times New Roman" panose="02020603050405020304" pitchFamily="18" charset="0"/>
              </a:rPr>
              <a:t> fs</a:t>
            </a:r>
          </a:p>
        </p:txBody>
      </p:sp>
      <p:sp>
        <p:nvSpPr>
          <p:cNvPr id="6" name="Title 1">
            <a:extLst>
              <a:ext uri="{FF2B5EF4-FFF2-40B4-BE49-F238E27FC236}">
                <a16:creationId xmlns:a16="http://schemas.microsoft.com/office/drawing/2014/main" id="{C8EB98C1-6C59-229E-8A5E-94F98671F6AA}"/>
              </a:ext>
            </a:extLst>
          </p:cNvPr>
          <p:cNvSpPr txBox="1">
            <a:spLocks/>
          </p:cNvSpPr>
          <p:nvPr/>
        </p:nvSpPr>
        <p:spPr>
          <a:xfrm>
            <a:off x="7954026" y="5010343"/>
            <a:ext cx="4046625" cy="176063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200" dirty="0">
                <a:latin typeface="Times New Roman" panose="02020603050405020304" pitchFamily="18" charset="0"/>
                <a:cs typeface="Times New Roman" panose="02020603050405020304" pitchFamily="18" charset="0"/>
              </a:rPr>
              <a:t>Average time to S</a:t>
            </a:r>
            <a:r>
              <a:rPr lang="en-US" sz="2200" baseline="-25000" dirty="0">
                <a:latin typeface="Times New Roman" panose="02020603050405020304" pitchFamily="18" charset="0"/>
                <a:cs typeface="Times New Roman" panose="02020603050405020304" pitchFamily="18" charset="0"/>
              </a:rPr>
              <a:t>0</a:t>
            </a:r>
            <a:r>
              <a:rPr lang="en-US" sz="2200" dirty="0">
                <a:latin typeface="Times New Roman" panose="02020603050405020304" pitchFamily="18" charset="0"/>
                <a:cs typeface="Times New Roman" panose="02020603050405020304" pitchFamily="18" charset="0"/>
              </a:rPr>
              <a:t> was </a:t>
            </a:r>
            <a:r>
              <a:rPr lang="en-US" sz="2300" b="1" dirty="0">
                <a:latin typeface="Times New Roman" panose="02020603050405020304" pitchFamily="18" charset="0"/>
                <a:cs typeface="Times New Roman" panose="02020603050405020304" pitchFamily="18" charset="0"/>
              </a:rPr>
              <a:t>322</a:t>
            </a:r>
            <a:r>
              <a:rPr lang="en-US" sz="2200" dirty="0">
                <a:latin typeface="Times New Roman" panose="02020603050405020304" pitchFamily="18" charset="0"/>
                <a:cs typeface="Times New Roman" panose="02020603050405020304" pitchFamily="18" charset="0"/>
              </a:rPr>
              <a:t> fs for proton transfer paths and </a:t>
            </a:r>
            <a:r>
              <a:rPr lang="en-US" sz="2300" b="1" dirty="0">
                <a:latin typeface="Times New Roman" panose="02020603050405020304" pitchFamily="18" charset="0"/>
                <a:cs typeface="Times New Roman" panose="02020603050405020304" pitchFamily="18" charset="0"/>
              </a:rPr>
              <a:t>231</a:t>
            </a:r>
            <a:r>
              <a:rPr lang="en-US" sz="2200" dirty="0">
                <a:latin typeface="Times New Roman" panose="02020603050405020304" pitchFamily="18" charset="0"/>
                <a:cs typeface="Times New Roman" panose="02020603050405020304" pitchFamily="18" charset="0"/>
              </a:rPr>
              <a:t> fs for enol twisting paths </a:t>
            </a:r>
          </a:p>
        </p:txBody>
      </p:sp>
      <p:sp>
        <p:nvSpPr>
          <p:cNvPr id="8" name="Title 1">
            <a:extLst>
              <a:ext uri="{FF2B5EF4-FFF2-40B4-BE49-F238E27FC236}">
                <a16:creationId xmlns:a16="http://schemas.microsoft.com/office/drawing/2014/main" id="{7CBB7E63-0749-2704-E2E9-A5C9360B64A2}"/>
              </a:ext>
            </a:extLst>
          </p:cNvPr>
          <p:cNvSpPr txBox="1">
            <a:spLocks/>
          </p:cNvSpPr>
          <p:nvPr/>
        </p:nvSpPr>
        <p:spPr>
          <a:xfrm>
            <a:off x="7954026" y="2320502"/>
            <a:ext cx="4046625" cy="106189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200" dirty="0">
                <a:latin typeface="Times New Roman" panose="02020603050405020304" pitchFamily="18" charset="0"/>
                <a:cs typeface="Times New Roman" panose="02020603050405020304" pitchFamily="18" charset="0"/>
              </a:rPr>
              <a:t>Average time to proton transfer was </a:t>
            </a:r>
            <a:r>
              <a:rPr lang="en-US" sz="2300" b="1" dirty="0">
                <a:latin typeface="Times New Roman" panose="02020603050405020304" pitchFamily="18" charset="0"/>
                <a:cs typeface="Times New Roman" panose="02020603050405020304" pitchFamily="18" charset="0"/>
              </a:rPr>
              <a:t>40</a:t>
            </a:r>
            <a:r>
              <a:rPr lang="en-US" sz="2200" dirty="0">
                <a:latin typeface="Times New Roman" panose="02020603050405020304" pitchFamily="18" charset="0"/>
                <a:cs typeface="Times New Roman" panose="02020603050405020304" pitchFamily="18" charset="0"/>
              </a:rPr>
              <a:t> fs</a:t>
            </a:r>
          </a:p>
        </p:txBody>
      </p:sp>
      <p:pic>
        <p:nvPicPr>
          <p:cNvPr id="10" name="Picture 9">
            <a:extLst>
              <a:ext uri="{FF2B5EF4-FFF2-40B4-BE49-F238E27FC236}">
                <a16:creationId xmlns:a16="http://schemas.microsoft.com/office/drawing/2014/main" id="{EAD67F59-B6A9-BF06-D8FA-AEB5C6232060}"/>
              </a:ext>
            </a:extLst>
          </p:cNvPr>
          <p:cNvPicPr>
            <a:picLocks noChangeAspect="1"/>
          </p:cNvPicPr>
          <p:nvPr/>
        </p:nvPicPr>
        <p:blipFill>
          <a:blip r:embed="rId4"/>
          <a:stretch>
            <a:fillRect/>
          </a:stretch>
        </p:blipFill>
        <p:spPr>
          <a:xfrm>
            <a:off x="7841291" y="3381723"/>
            <a:ext cx="3184367" cy="1210060"/>
          </a:xfrm>
          <a:prstGeom prst="rect">
            <a:avLst/>
          </a:prstGeom>
        </p:spPr>
      </p:pic>
      <p:sp>
        <p:nvSpPr>
          <p:cNvPr id="11" name="Title 1">
            <a:extLst>
              <a:ext uri="{FF2B5EF4-FFF2-40B4-BE49-F238E27FC236}">
                <a16:creationId xmlns:a16="http://schemas.microsoft.com/office/drawing/2014/main" id="{360B8776-BE8D-3CC6-EAA4-97F6E687FA5E}"/>
              </a:ext>
            </a:extLst>
          </p:cNvPr>
          <p:cNvSpPr txBox="1">
            <a:spLocks/>
          </p:cNvSpPr>
          <p:nvPr/>
        </p:nvSpPr>
        <p:spPr>
          <a:xfrm>
            <a:off x="11025658" y="3630425"/>
            <a:ext cx="973573" cy="70675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200" b="1" dirty="0">
                <a:latin typeface="Times New Roman" panose="02020603050405020304" pitchFamily="18" charset="0"/>
                <a:cs typeface="Times New Roman" panose="02020603050405020304" pitchFamily="18" charset="0"/>
              </a:rPr>
              <a:t>≈ </a:t>
            </a:r>
            <a:r>
              <a:rPr lang="en-US" sz="2300" b="1" dirty="0">
                <a:latin typeface="Times New Roman" panose="02020603050405020304" pitchFamily="18" charset="0"/>
                <a:cs typeface="Times New Roman" panose="02020603050405020304" pitchFamily="18" charset="0"/>
              </a:rPr>
              <a:t>30</a:t>
            </a:r>
            <a:r>
              <a:rPr lang="en-US" sz="2200" dirty="0">
                <a:latin typeface="Times New Roman" panose="02020603050405020304" pitchFamily="18" charset="0"/>
                <a:cs typeface="Times New Roman" panose="02020603050405020304" pitchFamily="18" charset="0"/>
              </a:rPr>
              <a:t> fs</a:t>
            </a:r>
          </a:p>
        </p:txBody>
      </p:sp>
      <p:sp>
        <p:nvSpPr>
          <p:cNvPr id="12" name="Title 1">
            <a:extLst>
              <a:ext uri="{FF2B5EF4-FFF2-40B4-BE49-F238E27FC236}">
                <a16:creationId xmlns:a16="http://schemas.microsoft.com/office/drawing/2014/main" id="{F674396E-1144-6720-4AD4-913BA88CD795}"/>
              </a:ext>
            </a:extLst>
          </p:cNvPr>
          <p:cNvSpPr txBox="1">
            <a:spLocks/>
          </p:cNvSpPr>
          <p:nvPr/>
        </p:nvSpPr>
        <p:spPr>
          <a:xfrm>
            <a:off x="8145375" y="4353140"/>
            <a:ext cx="4046625" cy="106189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sz="1600" dirty="0">
                <a:latin typeface="Times New Roman" panose="02020603050405020304" pitchFamily="18" charset="0"/>
                <a:cs typeface="Times New Roman" panose="02020603050405020304" pitchFamily="18" charset="0"/>
              </a:rPr>
              <a:t>A. </a:t>
            </a:r>
            <a:r>
              <a:rPr lang="es-ES" sz="1600" dirty="0" err="1">
                <a:latin typeface="Times New Roman" panose="02020603050405020304" pitchFamily="18" charset="0"/>
                <a:cs typeface="Times New Roman" panose="02020603050405020304" pitchFamily="18" charset="0"/>
              </a:rPr>
              <a:t>Douhal</a:t>
            </a:r>
            <a:r>
              <a:rPr lang="es-ES" sz="1600" dirty="0">
                <a:latin typeface="Times New Roman" panose="02020603050405020304" pitchFamily="18" charset="0"/>
                <a:cs typeface="Times New Roman" panose="02020603050405020304" pitchFamily="18" charset="0"/>
              </a:rPr>
              <a:t>, M. Sanz, L. Tormo, </a:t>
            </a:r>
            <a:r>
              <a:rPr lang="es-ES" sz="1600" i="1" dirty="0" err="1">
                <a:latin typeface="Times New Roman" panose="02020603050405020304" pitchFamily="18" charset="0"/>
                <a:cs typeface="Times New Roman" panose="02020603050405020304" pitchFamily="18" charset="0"/>
              </a:rPr>
              <a:t>Proc</a:t>
            </a:r>
            <a:r>
              <a:rPr lang="es-ES" sz="1600" i="1" dirty="0">
                <a:latin typeface="Times New Roman" panose="02020603050405020304" pitchFamily="18" charset="0"/>
                <a:cs typeface="Times New Roman" panose="02020603050405020304" pitchFamily="18" charset="0"/>
              </a:rPr>
              <a:t>. </a:t>
            </a:r>
            <a:r>
              <a:rPr lang="es-ES" sz="1600" i="1" dirty="0" err="1">
                <a:latin typeface="Times New Roman" panose="02020603050405020304" pitchFamily="18" charset="0"/>
                <a:cs typeface="Times New Roman" panose="02020603050405020304" pitchFamily="18" charset="0"/>
              </a:rPr>
              <a:t>Natl</a:t>
            </a:r>
            <a:r>
              <a:rPr lang="es-ES" sz="1600" i="1" dirty="0">
                <a:latin typeface="Times New Roman" panose="02020603050405020304" pitchFamily="18" charset="0"/>
                <a:cs typeface="Times New Roman" panose="02020603050405020304" pitchFamily="18" charset="0"/>
              </a:rPr>
              <a:t>. Acad. </a:t>
            </a:r>
            <a:r>
              <a:rPr lang="es-ES" sz="1600" i="1" dirty="0" err="1">
                <a:latin typeface="Times New Roman" panose="02020603050405020304" pitchFamily="18" charset="0"/>
                <a:cs typeface="Times New Roman" panose="02020603050405020304" pitchFamily="18" charset="0"/>
              </a:rPr>
              <a:t>Sci</a:t>
            </a:r>
            <a:r>
              <a:rPr lang="es-ES" sz="1600" i="1" dirty="0">
                <a:latin typeface="Times New Roman" panose="02020603050405020304" pitchFamily="18" charset="0"/>
                <a:cs typeface="Times New Roman" panose="02020603050405020304" pitchFamily="18" charset="0"/>
              </a:rPr>
              <a:t>. USA </a:t>
            </a:r>
            <a:r>
              <a:rPr lang="es-ES" sz="1600" dirty="0">
                <a:latin typeface="Times New Roman" panose="02020603050405020304" pitchFamily="18" charset="0"/>
                <a:cs typeface="Times New Roman" panose="02020603050405020304" pitchFamily="18" charset="0"/>
              </a:rPr>
              <a:t>2005.</a:t>
            </a:r>
            <a:endParaRPr lang="en-US"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228221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2A0FE4-18F1-DA83-1B47-F4D0C3FB018F}"/>
              </a:ext>
            </a:extLst>
          </p:cNvPr>
          <p:cNvSpPr>
            <a:spLocks noGrp="1"/>
          </p:cNvSpPr>
          <p:nvPr>
            <p:ph type="title"/>
          </p:nvPr>
        </p:nvSpPr>
        <p:spPr>
          <a:xfrm>
            <a:off x="2642804" y="153632"/>
            <a:ext cx="8835400" cy="1100095"/>
          </a:xfrm>
        </p:spPr>
        <p:txBody>
          <a:bodyPr>
            <a:normAutofit/>
          </a:bodyPr>
          <a:lstStyle/>
          <a:p>
            <a:r>
              <a:rPr lang="en-US" sz="3500" dirty="0">
                <a:latin typeface="Times New Roman" panose="02020603050405020304" pitchFamily="18" charset="0"/>
                <a:cs typeface="Times New Roman" panose="02020603050405020304" pitchFamily="18" charset="0"/>
              </a:rPr>
              <a:t>Problem: Energy is not conserved</a:t>
            </a:r>
          </a:p>
        </p:txBody>
      </p:sp>
      <p:pic>
        <p:nvPicPr>
          <p:cNvPr id="7" name="Picture 6">
            <a:extLst>
              <a:ext uri="{FF2B5EF4-FFF2-40B4-BE49-F238E27FC236}">
                <a16:creationId xmlns:a16="http://schemas.microsoft.com/office/drawing/2014/main" id="{0DF23147-7869-848C-4B77-38EC537EE842}"/>
              </a:ext>
            </a:extLst>
          </p:cNvPr>
          <p:cNvPicPr>
            <a:picLocks noChangeAspect="1"/>
          </p:cNvPicPr>
          <p:nvPr/>
        </p:nvPicPr>
        <p:blipFill>
          <a:blip r:embed="rId3"/>
          <a:stretch>
            <a:fillRect/>
          </a:stretch>
        </p:blipFill>
        <p:spPr>
          <a:xfrm>
            <a:off x="338444" y="1364747"/>
            <a:ext cx="6024778" cy="4789573"/>
          </a:xfrm>
          <a:prstGeom prst="rect">
            <a:avLst/>
          </a:prstGeom>
        </p:spPr>
      </p:pic>
      <p:pic>
        <p:nvPicPr>
          <p:cNvPr id="9" name="Picture 8">
            <a:extLst>
              <a:ext uri="{FF2B5EF4-FFF2-40B4-BE49-F238E27FC236}">
                <a16:creationId xmlns:a16="http://schemas.microsoft.com/office/drawing/2014/main" id="{04F197CE-2E70-C8E6-3CAB-694F22637084}"/>
              </a:ext>
            </a:extLst>
          </p:cNvPr>
          <p:cNvPicPr>
            <a:picLocks noChangeAspect="1"/>
          </p:cNvPicPr>
          <p:nvPr/>
        </p:nvPicPr>
        <p:blipFill>
          <a:blip r:embed="rId4"/>
          <a:stretch>
            <a:fillRect/>
          </a:stretch>
        </p:blipFill>
        <p:spPr>
          <a:xfrm>
            <a:off x="6353310" y="1539294"/>
            <a:ext cx="5838690" cy="4440477"/>
          </a:xfrm>
          <a:prstGeom prst="rect">
            <a:avLst/>
          </a:prstGeom>
        </p:spPr>
      </p:pic>
    </p:spTree>
    <p:extLst>
      <p:ext uri="{BB962C8B-B14F-4D97-AF65-F5344CB8AC3E}">
        <p14:creationId xmlns:p14="http://schemas.microsoft.com/office/powerpoint/2010/main" val="25750564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2A0FE4-18F1-DA83-1B47-F4D0C3FB018F}"/>
              </a:ext>
            </a:extLst>
          </p:cNvPr>
          <p:cNvSpPr>
            <a:spLocks noGrp="1"/>
          </p:cNvSpPr>
          <p:nvPr>
            <p:ph type="title"/>
          </p:nvPr>
        </p:nvSpPr>
        <p:spPr>
          <a:xfrm>
            <a:off x="4022848" y="313150"/>
            <a:ext cx="4146303" cy="802790"/>
          </a:xfrm>
        </p:spPr>
        <p:txBody>
          <a:bodyPr>
            <a:normAutofit/>
          </a:bodyPr>
          <a:lstStyle/>
          <a:p>
            <a:r>
              <a:rPr lang="en-US" sz="3500" dirty="0">
                <a:latin typeface="Times New Roman" panose="02020603050405020304" pitchFamily="18" charset="0"/>
                <a:cs typeface="Times New Roman" panose="02020603050405020304" pitchFamily="18" charset="0"/>
              </a:rPr>
              <a:t>Acknowledgments </a:t>
            </a:r>
          </a:p>
        </p:txBody>
      </p:sp>
      <p:sp>
        <p:nvSpPr>
          <p:cNvPr id="3" name="Title 1">
            <a:extLst>
              <a:ext uri="{FF2B5EF4-FFF2-40B4-BE49-F238E27FC236}">
                <a16:creationId xmlns:a16="http://schemas.microsoft.com/office/drawing/2014/main" id="{731518CE-C463-4876-6238-5A5812243E8A}"/>
              </a:ext>
            </a:extLst>
          </p:cNvPr>
          <p:cNvSpPr txBox="1">
            <a:spLocks/>
          </p:cNvSpPr>
          <p:nvPr/>
        </p:nvSpPr>
        <p:spPr>
          <a:xfrm>
            <a:off x="1289460" y="1240077"/>
            <a:ext cx="10084171" cy="265551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200" dirty="0" err="1">
                <a:latin typeface="Times New Roman" panose="02020603050405020304" pitchFamily="18" charset="0"/>
                <a:cs typeface="Times New Roman" panose="02020603050405020304" pitchFamily="18" charset="0"/>
              </a:rPr>
              <a:t>Seawulf</a:t>
            </a:r>
            <a:r>
              <a:rPr lang="en-US" sz="2200" dirty="0">
                <a:latin typeface="Times New Roman" panose="02020603050405020304" pitchFamily="18" charset="0"/>
                <a:cs typeface="Times New Roman" panose="02020603050405020304" pitchFamily="18" charset="0"/>
              </a:rPr>
              <a:t> and SDSC Expanse HPC clusters for computation facility (CHE140101)</a:t>
            </a:r>
          </a:p>
          <a:p>
            <a:endParaRPr lang="en-US" sz="2200" dirty="0">
              <a:latin typeface="Times New Roman" panose="02020603050405020304" pitchFamily="18" charset="0"/>
              <a:cs typeface="Times New Roman" panose="02020603050405020304" pitchFamily="18" charset="0"/>
            </a:endParaRPr>
          </a:p>
          <a:p>
            <a:endParaRPr lang="en-US" sz="2200" dirty="0">
              <a:latin typeface="Times New Roman" panose="02020603050405020304" pitchFamily="18" charset="0"/>
              <a:cs typeface="Times New Roman" panose="02020603050405020304" pitchFamily="18" charset="0"/>
            </a:endParaRPr>
          </a:p>
          <a:p>
            <a:r>
              <a:rPr lang="en-US" sz="2200" dirty="0">
                <a:latin typeface="Times New Roman" panose="02020603050405020304" pitchFamily="18" charset="0"/>
                <a:cs typeface="Times New Roman" panose="02020603050405020304" pitchFamily="18" charset="0"/>
              </a:rPr>
              <a:t>This research was supported by the Data + Computing = Discovery! REU site,</a:t>
            </a:r>
          </a:p>
          <a:p>
            <a:r>
              <a:rPr lang="en-US" sz="2200" dirty="0">
                <a:latin typeface="Times New Roman" panose="02020603050405020304" pitchFamily="18" charset="0"/>
                <a:cs typeface="Times New Roman" panose="02020603050405020304" pitchFamily="18" charset="0"/>
              </a:rPr>
              <a:t>which is sponsored by the NSF under grant 1950052.</a:t>
            </a:r>
          </a:p>
        </p:txBody>
      </p:sp>
    </p:spTree>
    <p:extLst>
      <p:ext uri="{BB962C8B-B14F-4D97-AF65-F5344CB8AC3E}">
        <p14:creationId xmlns:p14="http://schemas.microsoft.com/office/powerpoint/2010/main" val="405280957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2576</TotalTime>
  <Words>1030</Words>
  <Application>Microsoft Office PowerPoint</Application>
  <PresentationFormat>Widescreen</PresentationFormat>
  <Paragraphs>78</Paragraphs>
  <Slides>12</Slides>
  <Notes>8</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Aptos</vt:lpstr>
      <vt:lpstr>Aptos Display</vt:lpstr>
      <vt:lpstr>Arial</vt:lpstr>
      <vt:lpstr>Times New Roman</vt:lpstr>
      <vt:lpstr>Office Theme</vt:lpstr>
      <vt:lpstr>Photochemistry of  2-Hydroxyazobenzene</vt:lpstr>
      <vt:lpstr>2-Hydroxyazobenzene Undergoes Competing Photoisomerization and Excited State Intramolecular Proton Transfer (ESIPT)</vt:lpstr>
      <vt:lpstr>Mapping out the potential energy surfaces with static calculations</vt:lpstr>
      <vt:lpstr>Linearly Interpolated Internal Coordinate (LIIC) Path for Proton Transfer on S1 State</vt:lpstr>
      <vt:lpstr>LIIC Path for Keto Twisting on S1 State</vt:lpstr>
      <vt:lpstr>Non-adiabatic Molecular Dynamics using TAB</vt:lpstr>
      <vt:lpstr>9 Simulations with different Initial Conditions</vt:lpstr>
      <vt:lpstr>Problem: Energy is not conserved</vt:lpstr>
      <vt:lpstr>Acknowledgments </vt:lpstr>
      <vt:lpstr>PowerPoint Presentation</vt:lpstr>
      <vt:lpstr>Relaxed Scan for Enol Twisting</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Ubaidullah Hassan</dc:creator>
  <cp:lastModifiedBy>Ubaidullah Hassan</cp:lastModifiedBy>
  <cp:revision>1</cp:revision>
  <dcterms:created xsi:type="dcterms:W3CDTF">2024-07-15T14:45:50Z</dcterms:created>
  <dcterms:modified xsi:type="dcterms:W3CDTF">2024-07-30T18:47:14Z</dcterms:modified>
</cp:coreProperties>
</file>